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22"/>
  </p:notesMasterIdLst>
  <p:handoutMasterIdLst>
    <p:handoutMasterId r:id="rId23"/>
  </p:handoutMasterIdLst>
  <p:sldIdLst>
    <p:sldId id="353" r:id="rId5"/>
    <p:sldId id="472" r:id="rId6"/>
    <p:sldId id="470" r:id="rId7"/>
    <p:sldId id="474" r:id="rId8"/>
    <p:sldId id="476" r:id="rId9"/>
    <p:sldId id="477" r:id="rId10"/>
    <p:sldId id="471" r:id="rId11"/>
    <p:sldId id="478" r:id="rId12"/>
    <p:sldId id="479" r:id="rId13"/>
    <p:sldId id="485" r:id="rId14"/>
    <p:sldId id="480" r:id="rId15"/>
    <p:sldId id="486" r:id="rId16"/>
    <p:sldId id="481" r:id="rId17"/>
    <p:sldId id="487" r:id="rId18"/>
    <p:sldId id="482" r:id="rId19"/>
    <p:sldId id="483" r:id="rId20"/>
    <p:sldId id="4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66" autoAdjust="0"/>
    <p:restoredTop sz="95226" autoAdjust="0"/>
  </p:normalViewPr>
  <p:slideViewPr>
    <p:cSldViewPr snapToGrid="0">
      <p:cViewPr varScale="1">
        <p:scale>
          <a:sx n="92" d="100"/>
          <a:sy n="92" d="100"/>
        </p:scale>
        <p:origin x="57" y="4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10" d="100"/>
        <a:sy n="110" d="100"/>
      </p:scale>
      <p:origin x="0" y="0"/>
    </p:cViewPr>
  </p:sorterViewPr>
  <p:notesViewPr>
    <p:cSldViewPr snapToGrid="0">
      <p:cViewPr varScale="1">
        <p:scale>
          <a:sx n="65" d="100"/>
          <a:sy n="65" d="100"/>
        </p:scale>
        <p:origin x="2299"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C3B854-9BC7-48DC-8A56-DBFDDE4283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55DEFF2-EDF3-481B-9830-270AF04066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DDD5F-6A15-4B62-9035-DFE3741A142F}" type="datetimeFigureOut">
              <a:rPr lang="en-US" smtClean="0"/>
              <a:t>4/10/2023</a:t>
            </a:fld>
            <a:endParaRPr lang="en-US" dirty="0"/>
          </a:p>
        </p:txBody>
      </p:sp>
      <p:sp>
        <p:nvSpPr>
          <p:cNvPr id="4" name="Footer Placeholder 3">
            <a:extLst>
              <a:ext uri="{FF2B5EF4-FFF2-40B4-BE49-F238E27FC236}">
                <a16:creationId xmlns:a16="http://schemas.microsoft.com/office/drawing/2014/main" id="{37B6AB74-8898-4E0C-A41C-CB0D0FACD3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C91E6D7-E003-4673-9F29-E23A31AE5E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145F8E-7BA9-4811-86CC-F36B279E432C}" type="slidenum">
              <a:rPr lang="en-US" smtClean="0"/>
              <a:t>‹#›</a:t>
            </a:fld>
            <a:endParaRPr lang="en-US" dirty="0"/>
          </a:p>
        </p:txBody>
      </p:sp>
    </p:spTree>
    <p:extLst>
      <p:ext uri="{BB962C8B-B14F-4D97-AF65-F5344CB8AC3E}">
        <p14:creationId xmlns:p14="http://schemas.microsoft.com/office/powerpoint/2010/main" val="358510911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sv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72FC1-FACA-4EA1-9E3D-E317DEA47E18}" type="datetimeFigureOut">
              <a:rPr lang="en-US" smtClean="0"/>
              <a:t>4/10/2023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0E9021-4777-4007-819B-E02D230442AE}" type="slidenum">
              <a:rPr lang="en-US" smtClean="0"/>
              <a:t>‹#›</a:t>
            </a:fld>
            <a:endParaRPr lang="en-US" dirty="0"/>
          </a:p>
        </p:txBody>
      </p:sp>
    </p:spTree>
    <p:extLst>
      <p:ext uri="{BB962C8B-B14F-4D97-AF65-F5344CB8AC3E}">
        <p14:creationId xmlns:p14="http://schemas.microsoft.com/office/powerpoint/2010/main" val="3308740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a:t>
            </a:fld>
            <a:endParaRPr lang="en-US" dirty="0"/>
          </a:p>
        </p:txBody>
      </p:sp>
    </p:spTree>
    <p:extLst>
      <p:ext uri="{BB962C8B-B14F-4D97-AF65-F5344CB8AC3E}">
        <p14:creationId xmlns:p14="http://schemas.microsoft.com/office/powerpoint/2010/main" val="1210625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3</a:t>
            </a:fld>
            <a:endParaRPr lang="en-US" dirty="0"/>
          </a:p>
        </p:txBody>
      </p:sp>
    </p:spTree>
    <p:extLst>
      <p:ext uri="{BB962C8B-B14F-4D97-AF65-F5344CB8AC3E}">
        <p14:creationId xmlns:p14="http://schemas.microsoft.com/office/powerpoint/2010/main" val="338549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6AB8-1A22-4B94-B531-20135A62A88D}"/>
              </a:ext>
            </a:extLst>
          </p:cNvPr>
          <p:cNvSpPr>
            <a:spLocks noGrp="1"/>
          </p:cNvSpPr>
          <p:nvPr>
            <p:ph type="title"/>
          </p:nvPr>
        </p:nvSpPr>
        <p:spPr>
          <a:xfrm>
            <a:off x="6480174" y="728662"/>
            <a:ext cx="5014913" cy="2776536"/>
          </a:xfrm>
        </p:spPr>
        <p:txBody>
          <a:bodyPr anchor="b">
            <a:normAutofit/>
          </a:bodyPr>
          <a:lstStyle>
            <a:lvl1pPr algn="ctr">
              <a:defRPr sz="5600"/>
            </a:lvl1pPr>
          </a:lstStyle>
          <a:p>
            <a:r>
              <a:rPr lang="en-US"/>
              <a:t>Click to edit Master title style</a:t>
            </a:r>
            <a:endParaRPr lang="en-US" dirty="0"/>
          </a:p>
        </p:txBody>
      </p:sp>
      <p:sp>
        <p:nvSpPr>
          <p:cNvPr id="6" name="Picture Placeholder 5">
            <a:extLst>
              <a:ext uri="{FF2B5EF4-FFF2-40B4-BE49-F238E27FC236}">
                <a16:creationId xmlns:a16="http://schemas.microsoft.com/office/drawing/2014/main" id="{17085CCA-A46A-45CC-AA3F-387D8311942D}"/>
              </a:ext>
            </a:extLst>
          </p:cNvPr>
          <p:cNvSpPr>
            <a:spLocks noGrp="1"/>
          </p:cNvSpPr>
          <p:nvPr>
            <p:ph type="pic" sz="quarter" idx="10"/>
          </p:nvPr>
        </p:nvSpPr>
        <p:spPr>
          <a:xfrm>
            <a:off x="1" y="0"/>
            <a:ext cx="5662934" cy="6858000"/>
          </a:xfrm>
          <a:custGeom>
            <a:avLst/>
            <a:gdLst>
              <a:gd name="connsiteX0" fmla="*/ 0 w 5662934"/>
              <a:gd name="connsiteY0" fmla="*/ 0 h 6858000"/>
              <a:gd name="connsiteX1" fmla="*/ 5064602 w 5662934"/>
              <a:gd name="connsiteY1" fmla="*/ 0 h 6858000"/>
              <a:gd name="connsiteX2" fmla="*/ 4889880 w 5662934"/>
              <a:gd name="connsiteY2" fmla="*/ 279455 h 6858000"/>
              <a:gd name="connsiteX3" fmla="*/ 4743094 w 5662934"/>
              <a:gd name="connsiteY3" fmla="*/ 566397 h 6858000"/>
              <a:gd name="connsiteX4" fmla="*/ 4685321 w 5662934"/>
              <a:gd name="connsiteY4" fmla="*/ 704608 h 6858000"/>
              <a:gd name="connsiteX5" fmla="*/ 4680898 w 5662934"/>
              <a:gd name="connsiteY5" fmla="*/ 692471 h 6858000"/>
              <a:gd name="connsiteX6" fmla="*/ 4558808 w 5662934"/>
              <a:gd name="connsiteY6" fmla="*/ 561315 h 6858000"/>
              <a:gd name="connsiteX7" fmla="*/ 4422430 w 5662934"/>
              <a:gd name="connsiteY7" fmla="*/ 545170 h 6858000"/>
              <a:gd name="connsiteX8" fmla="*/ 4343282 w 5662934"/>
              <a:gd name="connsiteY8" fmla="*/ 564133 h 6858000"/>
              <a:gd name="connsiteX9" fmla="*/ 4202646 w 5662934"/>
              <a:gd name="connsiteY9" fmla="*/ 646647 h 6858000"/>
              <a:gd name="connsiteX10" fmla="*/ 4197290 w 5662934"/>
              <a:gd name="connsiteY10" fmla="*/ 857157 h 6858000"/>
              <a:gd name="connsiteX11" fmla="*/ 4214948 w 5662934"/>
              <a:gd name="connsiteY11" fmla="*/ 901746 h 6858000"/>
              <a:gd name="connsiteX12" fmla="*/ 4230751 w 5662934"/>
              <a:gd name="connsiteY12" fmla="*/ 967701 h 6858000"/>
              <a:gd name="connsiteX13" fmla="*/ 4328522 w 5662934"/>
              <a:gd name="connsiteY13" fmla="*/ 1230219 h 6858000"/>
              <a:gd name="connsiteX14" fmla="*/ 3908598 w 5662934"/>
              <a:gd name="connsiteY14" fmla="*/ 1107653 h 6858000"/>
              <a:gd name="connsiteX15" fmla="*/ 3762188 w 5662934"/>
              <a:gd name="connsiteY15" fmla="*/ 1107860 h 6858000"/>
              <a:gd name="connsiteX16" fmla="*/ 3599087 w 5662934"/>
              <a:gd name="connsiteY16" fmla="*/ 1300369 h 6858000"/>
              <a:gd name="connsiteX17" fmla="*/ 3602456 w 5662934"/>
              <a:gd name="connsiteY17" fmla="*/ 1459969 h 6858000"/>
              <a:gd name="connsiteX18" fmla="*/ 3654124 w 5662934"/>
              <a:gd name="connsiteY18" fmla="*/ 1559177 h 6858000"/>
              <a:gd name="connsiteX19" fmla="*/ 3793114 w 5662934"/>
              <a:gd name="connsiteY19" fmla="*/ 1644439 h 6858000"/>
              <a:gd name="connsiteX20" fmla="*/ 4045810 w 5662934"/>
              <a:gd name="connsiteY20" fmla="*/ 1709432 h 6858000"/>
              <a:gd name="connsiteX21" fmla="*/ 4249451 w 5662934"/>
              <a:gd name="connsiteY21" fmla="*/ 1744332 h 6858000"/>
              <a:gd name="connsiteX22" fmla="*/ 4089510 w 5662934"/>
              <a:gd name="connsiteY22" fmla="*/ 1950033 h 6858000"/>
              <a:gd name="connsiteX23" fmla="*/ 3921602 w 5662934"/>
              <a:gd name="connsiteY23" fmla="*/ 2297127 h 6858000"/>
              <a:gd name="connsiteX24" fmla="*/ 3900443 w 5662934"/>
              <a:gd name="connsiteY24" fmla="*/ 2441680 h 6858000"/>
              <a:gd name="connsiteX25" fmla="*/ 3937614 w 5662934"/>
              <a:gd name="connsiteY25" fmla="*/ 2509491 h 6858000"/>
              <a:gd name="connsiteX26" fmla="*/ 3968463 w 5662934"/>
              <a:gd name="connsiteY26" fmla="*/ 2550919 h 6858000"/>
              <a:gd name="connsiteX27" fmla="*/ 4072895 w 5662934"/>
              <a:gd name="connsiteY27" fmla="*/ 2637486 h 6858000"/>
              <a:gd name="connsiteX28" fmla="*/ 4187906 w 5662934"/>
              <a:gd name="connsiteY28" fmla="*/ 2651776 h 6858000"/>
              <a:gd name="connsiteX29" fmla="*/ 4243956 w 5662934"/>
              <a:gd name="connsiteY29" fmla="*/ 2629194 h 6858000"/>
              <a:gd name="connsiteX30" fmla="*/ 4277165 w 5662934"/>
              <a:gd name="connsiteY30" fmla="*/ 2602787 h 6858000"/>
              <a:gd name="connsiteX31" fmla="*/ 4273379 w 5662934"/>
              <a:gd name="connsiteY31" fmla="*/ 2653248 h 6858000"/>
              <a:gd name="connsiteX32" fmla="*/ 4263593 w 5662934"/>
              <a:gd name="connsiteY32" fmla="*/ 3061922 h 6858000"/>
              <a:gd name="connsiteX33" fmla="*/ 4445372 w 5662934"/>
              <a:gd name="connsiteY33" fmla="*/ 4515619 h 6858000"/>
              <a:gd name="connsiteX34" fmla="*/ 4990710 w 5662934"/>
              <a:gd name="connsiteY34" fmla="*/ 5969316 h 6858000"/>
              <a:gd name="connsiteX35" fmla="*/ 5583977 w 5662934"/>
              <a:gd name="connsiteY35" fmla="*/ 6777438 h 6858000"/>
              <a:gd name="connsiteX36" fmla="*/ 5662934 w 5662934"/>
              <a:gd name="connsiteY36" fmla="*/ 6858000 h 6858000"/>
              <a:gd name="connsiteX37" fmla="*/ 0 w 5662934"/>
              <a:gd name="connsiteY3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662934" h="6858000">
                <a:moveTo>
                  <a:pt x="0" y="0"/>
                </a:moveTo>
                <a:lnTo>
                  <a:pt x="5064602" y="0"/>
                </a:lnTo>
                <a:lnTo>
                  <a:pt x="4889880" y="279455"/>
                </a:lnTo>
                <a:cubicBezTo>
                  <a:pt x="4837690" y="372204"/>
                  <a:pt x="4788761" y="467851"/>
                  <a:pt x="4743094" y="566397"/>
                </a:cubicBezTo>
                <a:lnTo>
                  <a:pt x="4685321" y="704608"/>
                </a:lnTo>
                <a:lnTo>
                  <a:pt x="4680898" y="692471"/>
                </a:lnTo>
                <a:cubicBezTo>
                  <a:pt x="4651904" y="629675"/>
                  <a:pt x="4612879" y="583232"/>
                  <a:pt x="4558808" y="561315"/>
                </a:cubicBezTo>
                <a:cubicBezTo>
                  <a:pt x="4504738" y="539399"/>
                  <a:pt x="4462003" y="535689"/>
                  <a:pt x="4422430" y="545170"/>
                </a:cubicBezTo>
                <a:cubicBezTo>
                  <a:pt x="4369665" y="557812"/>
                  <a:pt x="4351458" y="569149"/>
                  <a:pt x="4343282" y="564133"/>
                </a:cubicBezTo>
                <a:cubicBezTo>
                  <a:pt x="4277326" y="579935"/>
                  <a:pt x="4235898" y="610784"/>
                  <a:pt x="4202646" y="646647"/>
                </a:cubicBezTo>
                <a:cubicBezTo>
                  <a:pt x="4177569" y="687526"/>
                  <a:pt x="4172005" y="751627"/>
                  <a:pt x="4197290" y="857157"/>
                </a:cubicBezTo>
                <a:cubicBezTo>
                  <a:pt x="4200451" y="870348"/>
                  <a:pt x="4211787" y="888554"/>
                  <a:pt x="4214948" y="901746"/>
                </a:cubicBezTo>
                <a:cubicBezTo>
                  <a:pt x="4226284" y="919952"/>
                  <a:pt x="4232606" y="946334"/>
                  <a:pt x="4230751" y="967701"/>
                </a:cubicBezTo>
                <a:cubicBezTo>
                  <a:pt x="4230751" y="967701"/>
                  <a:pt x="4230751" y="967701"/>
                  <a:pt x="4328522" y="1230219"/>
                </a:cubicBezTo>
                <a:cubicBezTo>
                  <a:pt x="4129896" y="1187143"/>
                  <a:pt x="4133057" y="1200334"/>
                  <a:pt x="3908598" y="1107653"/>
                </a:cubicBezTo>
                <a:cubicBezTo>
                  <a:pt x="3844496" y="1102088"/>
                  <a:pt x="3801762" y="1098379"/>
                  <a:pt x="3762188" y="1107860"/>
                </a:cubicBezTo>
                <a:cubicBezTo>
                  <a:pt x="3669850" y="1129983"/>
                  <a:pt x="3611521" y="1206726"/>
                  <a:pt x="3599087" y="1300369"/>
                </a:cubicBezTo>
                <a:cubicBezTo>
                  <a:pt x="3590362" y="1351279"/>
                  <a:pt x="3581638" y="1402189"/>
                  <a:pt x="3602456" y="1459969"/>
                </a:cubicBezTo>
                <a:cubicBezTo>
                  <a:pt x="3615099" y="1512734"/>
                  <a:pt x="3629596" y="1544131"/>
                  <a:pt x="3654124" y="1559177"/>
                </a:cubicBezTo>
                <a:cubicBezTo>
                  <a:pt x="3719531" y="1599300"/>
                  <a:pt x="3679957" y="1608782"/>
                  <a:pt x="3793114" y="1644439"/>
                </a:cubicBezTo>
                <a:cubicBezTo>
                  <a:pt x="3914447" y="1685111"/>
                  <a:pt x="4021283" y="1694386"/>
                  <a:pt x="4045810" y="1709432"/>
                </a:cubicBezTo>
                <a:cubicBezTo>
                  <a:pt x="4118088" y="1720012"/>
                  <a:pt x="4219908" y="1737462"/>
                  <a:pt x="4249451" y="1744332"/>
                </a:cubicBezTo>
                <a:cubicBezTo>
                  <a:pt x="4244436" y="1752508"/>
                  <a:pt x="4141518" y="1846908"/>
                  <a:pt x="4089510" y="1950033"/>
                </a:cubicBezTo>
                <a:cubicBezTo>
                  <a:pt x="3997380" y="2118564"/>
                  <a:pt x="3935342" y="2238041"/>
                  <a:pt x="3921602" y="2297127"/>
                </a:cubicBezTo>
                <a:cubicBezTo>
                  <a:pt x="3894671" y="2359373"/>
                  <a:pt x="3885946" y="2410283"/>
                  <a:pt x="3900443" y="2441680"/>
                </a:cubicBezTo>
                <a:cubicBezTo>
                  <a:pt x="3898589" y="2463048"/>
                  <a:pt x="3918101" y="2486269"/>
                  <a:pt x="3937614" y="2509491"/>
                </a:cubicBezTo>
                <a:cubicBezTo>
                  <a:pt x="3948950" y="2527698"/>
                  <a:pt x="3960287" y="2545904"/>
                  <a:pt x="3968463" y="2550919"/>
                </a:cubicBezTo>
                <a:cubicBezTo>
                  <a:pt x="3999312" y="2592348"/>
                  <a:pt x="4027000" y="2620585"/>
                  <a:pt x="4072895" y="2637486"/>
                </a:cubicBezTo>
                <a:cubicBezTo>
                  <a:pt x="4105598" y="2657547"/>
                  <a:pt x="4148333" y="2661257"/>
                  <a:pt x="4187906" y="2651776"/>
                </a:cubicBezTo>
                <a:cubicBezTo>
                  <a:pt x="4207693" y="2647036"/>
                  <a:pt x="4226377" y="2639508"/>
                  <a:pt x="4243956" y="2629194"/>
                </a:cubicBezTo>
                <a:lnTo>
                  <a:pt x="4277165" y="2602787"/>
                </a:lnTo>
                <a:lnTo>
                  <a:pt x="4273379" y="2653248"/>
                </a:lnTo>
                <a:cubicBezTo>
                  <a:pt x="4266855" y="2786574"/>
                  <a:pt x="4263593" y="2922799"/>
                  <a:pt x="4263593" y="3061922"/>
                </a:cubicBezTo>
                <a:cubicBezTo>
                  <a:pt x="4263593" y="3516203"/>
                  <a:pt x="4324186" y="3970483"/>
                  <a:pt x="4445372" y="4515619"/>
                </a:cubicBezTo>
                <a:cubicBezTo>
                  <a:pt x="4596855" y="5030470"/>
                  <a:pt x="4748338" y="5515036"/>
                  <a:pt x="4990710" y="5969316"/>
                </a:cubicBezTo>
                <a:cubicBezTo>
                  <a:pt x="5172489" y="6275955"/>
                  <a:pt x="5371310" y="6544265"/>
                  <a:pt x="5583977" y="6777438"/>
                </a:cubicBezTo>
                <a:lnTo>
                  <a:pt x="5662934" y="6858000"/>
                </a:lnTo>
                <a:lnTo>
                  <a:pt x="0" y="6858000"/>
                </a:lnTo>
                <a:close/>
              </a:path>
            </a:pathLst>
          </a:custGeom>
        </p:spPr>
        <p:txBody>
          <a:bodyPr wrap="square">
            <a:noAutofit/>
          </a:bodyPr>
          <a:lstStyle/>
          <a:p>
            <a:r>
              <a:rPr lang="en-US"/>
              <a:t>Click icon to add picture</a:t>
            </a:r>
            <a:endParaRPr lang="en-US" dirty="0"/>
          </a:p>
        </p:txBody>
      </p:sp>
      <p:sp>
        <p:nvSpPr>
          <p:cNvPr id="11" name="Text Placeholder 10">
            <a:extLst>
              <a:ext uri="{FF2B5EF4-FFF2-40B4-BE49-F238E27FC236}">
                <a16:creationId xmlns:a16="http://schemas.microsoft.com/office/drawing/2014/main" id="{4D1C1373-B50B-4F1A-A1BB-0C35A28316A4}"/>
              </a:ext>
            </a:extLst>
          </p:cNvPr>
          <p:cNvSpPr>
            <a:spLocks noGrp="1"/>
          </p:cNvSpPr>
          <p:nvPr>
            <p:ph type="body" sz="quarter" idx="12"/>
          </p:nvPr>
        </p:nvSpPr>
        <p:spPr>
          <a:xfrm>
            <a:off x="6480175" y="3821113"/>
            <a:ext cx="5014913" cy="2308225"/>
          </a:xfrm>
        </p:spPr>
        <p:txBody>
          <a:bodyPr/>
          <a:lstStyle>
            <a:lvl1pPr algn="ctr">
              <a:buNone/>
              <a:defRPr lang="en-US" sz="2800" kern="1200" spc="20" baseline="0" dirty="0" smtClean="0">
                <a:solidFill>
                  <a:schemeClr val="tx1">
                    <a:alpha val="58000"/>
                  </a:schemeClr>
                </a:solidFill>
                <a:latin typeface="+mn-lt"/>
                <a:ea typeface="+mn-ea"/>
                <a:cs typeface="+mn-cs"/>
              </a:defRPr>
            </a:lvl1pPr>
            <a:lvl2pPr>
              <a:buNone/>
              <a:defRPr/>
            </a:lvl2pPr>
          </a:lstStyle>
          <a:p>
            <a:pPr lvl="0"/>
            <a:r>
              <a:rPr lang="en-US"/>
              <a:t>Click to edit Master text styles</a:t>
            </a:r>
          </a:p>
        </p:txBody>
      </p:sp>
      <p:sp>
        <p:nvSpPr>
          <p:cNvPr id="7" name="Freeform 10">
            <a:extLst>
              <a:ext uri="{FF2B5EF4-FFF2-40B4-BE49-F238E27FC236}">
                <a16:creationId xmlns:a16="http://schemas.microsoft.com/office/drawing/2014/main" id="{B24EB433-122A-4419-8A25-2FDB094C84AE}"/>
              </a:ext>
              <a:ext uri="{C183D7F6-B498-43B3-948B-1728B52AA6E4}">
                <adec:decorative xmlns:adec="http://schemas.microsoft.com/office/drawing/2017/decorative" val="1"/>
              </a:ext>
            </a:extLst>
          </p:cNvPr>
          <p:cNvSpPr>
            <a:spLocks/>
          </p:cNvSpPr>
          <p:nvPr userDrawn="1"/>
        </p:nvSpPr>
        <p:spPr bwMode="auto">
          <a:xfrm rot="7291575">
            <a:off x="3479502" y="491434"/>
            <a:ext cx="2397877" cy="2244442"/>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54317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F90502F-F277-42BE-A605-90ECBBDE7FC0}"/>
              </a:ext>
              <a:ext uri="{C183D7F6-B498-43B3-948B-1728B52AA6E4}">
                <adec:decorative xmlns:adec="http://schemas.microsoft.com/office/drawing/2017/decorative" val="1"/>
              </a:ext>
            </a:extLst>
          </p:cNvPr>
          <p:cNvGrpSpPr/>
          <p:nvPr userDrawn="1"/>
        </p:nvGrpSpPr>
        <p:grpSpPr>
          <a:xfrm>
            <a:off x="1965602" y="317452"/>
            <a:ext cx="2088038" cy="719230"/>
            <a:chOff x="4532666" y="505937"/>
            <a:chExt cx="2981730" cy="1027064"/>
          </a:xfrm>
        </p:grpSpPr>
        <p:sp>
          <p:nvSpPr>
            <p:cNvPr id="7" name="Freeform 78">
              <a:extLst>
                <a:ext uri="{FF2B5EF4-FFF2-40B4-BE49-F238E27FC236}">
                  <a16:creationId xmlns:a16="http://schemas.microsoft.com/office/drawing/2014/main" id="{45C7BD7C-32DF-4F3D-ABA2-B0A2E6C36448}"/>
                </a:ext>
              </a:extLst>
            </p:cNvPr>
            <p:cNvSpPr>
              <a:spLocks/>
            </p:cNvSpPr>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0B7D6636-550D-47A2-A4AE-CC2D7211F21A}"/>
                </a:ext>
              </a:extLst>
            </p:cNvPr>
            <p:cNvSpPr>
              <a:spLocks/>
            </p:cNvSpPr>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9BE883BD-B984-47E9-BF18-7B4ECF0B6A17}"/>
                </a:ext>
              </a:extLst>
            </p:cNvPr>
            <p:cNvSpPr>
              <a:spLocks/>
            </p:cNvSpPr>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4" name="Title 13">
            <a:extLst>
              <a:ext uri="{FF2B5EF4-FFF2-40B4-BE49-F238E27FC236}">
                <a16:creationId xmlns:a16="http://schemas.microsoft.com/office/drawing/2014/main" id="{2F89541D-9496-4914-8E6F-9BDD51F2F6B9}"/>
              </a:ext>
            </a:extLst>
          </p:cNvPr>
          <p:cNvSpPr>
            <a:spLocks noGrp="1"/>
          </p:cNvSpPr>
          <p:nvPr>
            <p:ph type="title"/>
          </p:nvPr>
        </p:nvSpPr>
        <p:spPr>
          <a:xfrm>
            <a:off x="648362" y="1502418"/>
            <a:ext cx="5158912" cy="1035050"/>
          </a:xfrm>
        </p:spPr>
        <p:txBody>
          <a:bodyPr anchor="ctr">
            <a:normAutofit/>
          </a:bodyPr>
          <a:lstStyle>
            <a:lvl1pPr algn="ctr">
              <a:defRPr sz="5400"/>
            </a:lvl1pPr>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A3BF60CE-844C-43D8-AF87-0B1BF8CFF0A2}"/>
              </a:ext>
            </a:extLst>
          </p:cNvPr>
          <p:cNvSpPr>
            <a:spLocks noGrp="1"/>
          </p:cNvSpPr>
          <p:nvPr>
            <p:ph type="body" sz="quarter" idx="12"/>
          </p:nvPr>
        </p:nvSpPr>
        <p:spPr>
          <a:xfrm>
            <a:off x="648362" y="2717800"/>
            <a:ext cx="5172182" cy="2332037"/>
          </a:xfrm>
        </p:spPr>
        <p:txBody>
          <a:bodyPr/>
          <a:lstStyle>
            <a:lvl1pPr marL="0" indent="0" algn="ctr">
              <a:buNone/>
              <a:defRPr/>
            </a:lvl1pPr>
          </a:lstStyle>
          <a:p>
            <a:pPr lvl="0"/>
            <a:r>
              <a:rPr lang="en-US"/>
              <a:t>Click to edit Master text styles</a:t>
            </a:r>
          </a:p>
        </p:txBody>
      </p:sp>
      <p:grpSp>
        <p:nvGrpSpPr>
          <p:cNvPr id="10" name="Group 9">
            <a:extLst>
              <a:ext uri="{FF2B5EF4-FFF2-40B4-BE49-F238E27FC236}">
                <a16:creationId xmlns:a16="http://schemas.microsoft.com/office/drawing/2014/main" id="{EE9D9746-4114-47E6-B8FE-8298E332A08D}"/>
              </a:ext>
              <a:ext uri="{C183D7F6-B498-43B3-948B-1728B52AA6E4}">
                <adec:decorative xmlns:adec="http://schemas.microsoft.com/office/drawing/2017/decorative" val="1"/>
              </a:ext>
            </a:extLst>
          </p:cNvPr>
          <p:cNvGrpSpPr/>
          <p:nvPr userDrawn="1"/>
        </p:nvGrpSpPr>
        <p:grpSpPr>
          <a:xfrm>
            <a:off x="2017357" y="5503147"/>
            <a:ext cx="2117174" cy="588806"/>
            <a:chOff x="4549904" y="5078157"/>
            <a:chExt cx="3023338" cy="840818"/>
          </a:xfrm>
        </p:grpSpPr>
        <p:sp>
          <p:nvSpPr>
            <p:cNvPr id="11" name="Freeform 80">
              <a:extLst>
                <a:ext uri="{FF2B5EF4-FFF2-40B4-BE49-F238E27FC236}">
                  <a16:creationId xmlns:a16="http://schemas.microsoft.com/office/drawing/2014/main" id="{887621B2-F3C3-4881-90CB-E51832E5FB11}"/>
                </a:ext>
              </a:extLst>
            </p:cNvPr>
            <p:cNvSpPr>
              <a:spLocks/>
            </p:cNvSpPr>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E4A0F4E0-8A9F-4420-BC61-761C9CA21A74}"/>
                </a:ext>
              </a:extLst>
            </p:cNvPr>
            <p:cNvSpPr>
              <a:spLocks/>
            </p:cNvSpPr>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DD50561E-2325-4CEA-B9D0-481C88336865}"/>
                </a:ext>
              </a:extLst>
            </p:cNvPr>
            <p:cNvSpPr>
              <a:spLocks/>
            </p:cNvSpPr>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7" name="Picture Placeholder 16">
            <a:extLst>
              <a:ext uri="{FF2B5EF4-FFF2-40B4-BE49-F238E27FC236}">
                <a16:creationId xmlns:a16="http://schemas.microsoft.com/office/drawing/2014/main" id="{70E23C23-A461-4FB8-98FD-8964B5C3E923}"/>
              </a:ext>
            </a:extLst>
          </p:cNvPr>
          <p:cNvSpPr>
            <a:spLocks noGrp="1"/>
          </p:cNvSpPr>
          <p:nvPr>
            <p:ph type="pic" sz="quarter" idx="10"/>
          </p:nvPr>
        </p:nvSpPr>
        <p:spPr>
          <a:xfrm>
            <a:off x="6313088" y="602658"/>
            <a:ext cx="5326462" cy="5250743"/>
          </a:xfrm>
          <a:custGeom>
            <a:avLst/>
            <a:gdLst>
              <a:gd name="connsiteX0" fmla="*/ 2576092 w 5326462"/>
              <a:gd name="connsiteY0" fmla="*/ 0 h 5250743"/>
              <a:gd name="connsiteX1" fmla="*/ 2803435 w 5326462"/>
              <a:gd name="connsiteY1" fmla="*/ 967 h 5250743"/>
              <a:gd name="connsiteX2" fmla="*/ 3329710 w 5326462"/>
              <a:gd name="connsiteY2" fmla="*/ 47407 h 5250743"/>
              <a:gd name="connsiteX3" fmla="*/ 4304868 w 5326462"/>
              <a:gd name="connsiteY3" fmla="*/ 573726 h 5250743"/>
              <a:gd name="connsiteX4" fmla="*/ 5109760 w 5326462"/>
              <a:gd name="connsiteY4" fmla="*/ 1471563 h 5250743"/>
              <a:gd name="connsiteX5" fmla="*/ 5326462 w 5326462"/>
              <a:gd name="connsiteY5" fmla="*/ 2694480 h 5250743"/>
              <a:gd name="connsiteX6" fmla="*/ 5249068 w 5326462"/>
              <a:gd name="connsiteY6" fmla="*/ 3329158 h 5250743"/>
              <a:gd name="connsiteX7" fmla="*/ 4506091 w 5326462"/>
              <a:gd name="connsiteY7" fmla="*/ 4613994 h 5250743"/>
              <a:gd name="connsiteX8" fmla="*/ 3329710 w 5326462"/>
              <a:gd name="connsiteY8" fmla="*/ 5233192 h 5250743"/>
              <a:gd name="connsiteX9" fmla="*/ 1704448 w 5326462"/>
              <a:gd name="connsiteY9" fmla="*/ 5140313 h 5250743"/>
              <a:gd name="connsiteX10" fmla="*/ 667375 w 5326462"/>
              <a:gd name="connsiteY10" fmla="*/ 4505635 h 5250743"/>
              <a:gd name="connsiteX11" fmla="*/ 17270 w 5326462"/>
              <a:gd name="connsiteY11" fmla="*/ 2880239 h 5250743"/>
              <a:gd name="connsiteX12" fmla="*/ 32749 w 5326462"/>
              <a:gd name="connsiteY12" fmla="*/ 2090761 h 5250743"/>
              <a:gd name="connsiteX13" fmla="*/ 605461 w 5326462"/>
              <a:gd name="connsiteY13" fmla="*/ 929765 h 5250743"/>
              <a:gd name="connsiteX14" fmla="*/ 1549661 w 5326462"/>
              <a:gd name="connsiteY14" fmla="*/ 248646 h 5250743"/>
              <a:gd name="connsiteX15" fmla="*/ 1905671 w 5326462"/>
              <a:gd name="connsiteY15" fmla="*/ 78367 h 5250743"/>
              <a:gd name="connsiteX16" fmla="*/ 2576092 w 5326462"/>
              <a:gd name="connsiteY16" fmla="*/ 0 h 52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txBody>
          <a:bodyPr wrap="square" anchor="ctr">
            <a:noAutofit/>
          </a:bodyPr>
          <a:lstStyle>
            <a:lvl1pPr algn="ctr">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F02163F3-078D-4720-9AD1-A9928F83FA5C}"/>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CA66E606-DF41-4627-9F0B-60505B6428D8}"/>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FC9B5B67-D8DC-4B37-A3AF-8F51794BE0B6}"/>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870031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17" name="Freeform: Shape 16">
            <a:extLst>
              <a:ext uri="{FF2B5EF4-FFF2-40B4-BE49-F238E27FC236}">
                <a16:creationId xmlns:a16="http://schemas.microsoft.com/office/drawing/2014/main" id="{765DBEBE-24FD-43C8-B726-088DC641FA54}"/>
              </a:ext>
              <a:ext uri="{C183D7F6-B498-43B3-948B-1728B52AA6E4}">
                <adec:decorative xmlns:adec="http://schemas.microsoft.com/office/drawing/2017/decorative" val="1"/>
              </a:ext>
            </a:extLst>
          </p:cNvPr>
          <p:cNvSpPr>
            <a:spLocks/>
          </p:cNvSpPr>
          <p:nvPr userDrawn="1"/>
        </p:nvSpPr>
        <p:spPr bwMode="auto">
          <a:xfrm rot="5400000">
            <a:off x="4528927" y="-805072"/>
            <a:ext cx="3134147" cy="12192001"/>
          </a:xfrm>
          <a:custGeom>
            <a:avLst/>
            <a:gdLst>
              <a:gd name="connsiteX0" fmla="*/ 0 w 3134147"/>
              <a:gd name="connsiteY0" fmla="*/ 3416314 h 12192001"/>
              <a:gd name="connsiteX1" fmla="*/ 2837 w 3134147"/>
              <a:gd name="connsiteY1" fmla="*/ 3247280 h 12192001"/>
              <a:gd name="connsiteX2" fmla="*/ 7702 w 3134147"/>
              <a:gd name="connsiteY2" fmla="*/ 3090040 h 12192001"/>
              <a:gd name="connsiteX3" fmla="*/ 82223 w 3134147"/>
              <a:gd name="connsiteY3" fmla="*/ 3092468 h 12192001"/>
              <a:gd name="connsiteX4" fmla="*/ 1325465 w 3134147"/>
              <a:gd name="connsiteY4" fmla="*/ 3121352 h 12192001"/>
              <a:gd name="connsiteX5" fmla="*/ 2263825 w 3134147"/>
              <a:gd name="connsiteY5" fmla="*/ 2803189 h 12192001"/>
              <a:gd name="connsiteX6" fmla="*/ 2555285 w 3134147"/>
              <a:gd name="connsiteY6" fmla="*/ 1918540 h 12192001"/>
              <a:gd name="connsiteX7" fmla="*/ 2242499 w 3134147"/>
              <a:gd name="connsiteY7" fmla="*/ 839889 h 12192001"/>
              <a:gd name="connsiteX8" fmla="*/ 1332574 w 3134147"/>
              <a:gd name="connsiteY8" fmla="*/ 591566 h 12192001"/>
              <a:gd name="connsiteX9" fmla="*/ 226548 w 3134147"/>
              <a:gd name="connsiteY9" fmla="*/ 589520 h 12192001"/>
              <a:gd name="connsiteX10" fmla="*/ 115838 w 3134147"/>
              <a:gd name="connsiteY10" fmla="*/ 589954 h 12192001"/>
              <a:gd name="connsiteX11" fmla="*/ 121218 w 3134147"/>
              <a:gd name="connsiteY11" fmla="*/ 489786 h 12192001"/>
              <a:gd name="connsiteX12" fmla="*/ 137792 w 3134147"/>
              <a:gd name="connsiteY12" fmla="*/ 177371 h 12192001"/>
              <a:gd name="connsiteX13" fmla="*/ 146811 w 3134147"/>
              <a:gd name="connsiteY13" fmla="*/ 0 h 12192001"/>
              <a:gd name="connsiteX14" fmla="*/ 3134147 w 3134147"/>
              <a:gd name="connsiteY14" fmla="*/ 0 h 12192001"/>
              <a:gd name="connsiteX15" fmla="*/ 3134146 w 3134147"/>
              <a:gd name="connsiteY15" fmla="*/ 12192001 h 12192001"/>
              <a:gd name="connsiteX16" fmla="*/ 175442 w 3134147"/>
              <a:gd name="connsiteY16" fmla="*/ 12192001 h 12192001"/>
              <a:gd name="connsiteX17" fmla="*/ 172880 w 3134147"/>
              <a:gd name="connsiteY17" fmla="*/ 12180929 h 12192001"/>
              <a:gd name="connsiteX18" fmla="*/ 172880 w 3134147"/>
              <a:gd name="connsiteY18" fmla="*/ 11675594 h 12192001"/>
              <a:gd name="connsiteX19" fmla="*/ 172880 w 3134147"/>
              <a:gd name="connsiteY19" fmla="*/ 11565780 h 12192001"/>
              <a:gd name="connsiteX20" fmla="*/ 197836 w 3134147"/>
              <a:gd name="connsiteY20" fmla="*/ 11565872 h 12192001"/>
              <a:gd name="connsiteX21" fmla="*/ 1517404 w 3134147"/>
              <a:gd name="connsiteY21" fmla="*/ 11562598 h 12192001"/>
              <a:gd name="connsiteX22" fmla="*/ 2278045 w 3134147"/>
              <a:gd name="connsiteY22" fmla="*/ 11267715 h 12192001"/>
              <a:gd name="connsiteX23" fmla="*/ 2555287 w 3134147"/>
              <a:gd name="connsiteY23" fmla="*/ 10297704 h 12192001"/>
              <a:gd name="connsiteX24" fmla="*/ 2242501 w 3134147"/>
              <a:gd name="connsiteY24" fmla="*/ 9451855 h 12192001"/>
              <a:gd name="connsiteX25" fmla="*/ 1517404 w 3134147"/>
              <a:gd name="connsiteY25" fmla="*/ 9079371 h 12192001"/>
              <a:gd name="connsiteX26" fmla="*/ 292489 w 3134147"/>
              <a:gd name="connsiteY26" fmla="*/ 9040484 h 12192001"/>
              <a:gd name="connsiteX27" fmla="*/ 172880 w 3134147"/>
              <a:gd name="connsiteY27" fmla="*/ 9037926 h 12192001"/>
              <a:gd name="connsiteX28" fmla="*/ 172880 w 3134147"/>
              <a:gd name="connsiteY28" fmla="*/ 8788777 h 12192001"/>
              <a:gd name="connsiteX29" fmla="*/ 172880 w 3134147"/>
              <a:gd name="connsiteY29" fmla="*/ 8752186 h 12192001"/>
              <a:gd name="connsiteX30" fmla="*/ 221226 w 3134147"/>
              <a:gd name="connsiteY30" fmla="*/ 8751597 h 12192001"/>
              <a:gd name="connsiteX31" fmla="*/ 1079713 w 3134147"/>
              <a:gd name="connsiteY31" fmla="*/ 8738138 h 12192001"/>
              <a:gd name="connsiteX32" fmla="*/ 1733645 w 3134147"/>
              <a:gd name="connsiteY32" fmla="*/ 8683942 h 12192001"/>
              <a:gd name="connsiteX33" fmla="*/ 2252525 w 3134147"/>
              <a:gd name="connsiteY33" fmla="*/ 6591943 h 12192001"/>
              <a:gd name="connsiteX34" fmla="*/ 1355660 w 3134147"/>
              <a:gd name="connsiteY34" fmla="*/ 6231739 h 12192001"/>
              <a:gd name="connsiteX35" fmla="*/ 1199897 w 3134147"/>
              <a:gd name="connsiteY35" fmla="*/ 6221413 h 12192001"/>
              <a:gd name="connsiteX36" fmla="*/ 750257 w 3134147"/>
              <a:gd name="connsiteY36" fmla="*/ 6221413 h 12192001"/>
              <a:gd name="connsiteX37" fmla="*/ 469318 w 3134147"/>
              <a:gd name="connsiteY37" fmla="*/ 6232755 h 12192001"/>
              <a:gd name="connsiteX38" fmla="*/ 87377 w 3134147"/>
              <a:gd name="connsiteY38" fmla="*/ 6256515 h 12192001"/>
              <a:gd name="connsiteX39" fmla="*/ 65330 w 3134147"/>
              <a:gd name="connsiteY39" fmla="*/ 6257858 h 12192001"/>
              <a:gd name="connsiteX40" fmla="*/ 39551 w 3134147"/>
              <a:gd name="connsiteY40" fmla="*/ 5933709 h 12192001"/>
              <a:gd name="connsiteX41" fmla="*/ 354368 w 3134147"/>
              <a:gd name="connsiteY41" fmla="*/ 5936340 h 12192001"/>
              <a:gd name="connsiteX42" fmla="*/ 1492860 w 3134147"/>
              <a:gd name="connsiteY42" fmla="*/ 5874101 h 12192001"/>
              <a:gd name="connsiteX43" fmla="*/ 1251190 w 3134147"/>
              <a:gd name="connsiteY43" fmla="*/ 3400391 h 12192001"/>
              <a:gd name="connsiteX44" fmla="*/ 113919 w 3134147"/>
              <a:gd name="connsiteY44" fmla="*/ 3416024 h 12192001"/>
              <a:gd name="connsiteX45" fmla="*/ 19642 w 3134147"/>
              <a:gd name="connsiteY45" fmla="*/ 3416130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134147" h="12192001">
                <a:moveTo>
                  <a:pt x="0" y="3416314"/>
                </a:moveTo>
                <a:lnTo>
                  <a:pt x="2837" y="3247280"/>
                </a:lnTo>
                <a:lnTo>
                  <a:pt x="7702" y="3090040"/>
                </a:lnTo>
                <a:lnTo>
                  <a:pt x="82223" y="3092468"/>
                </a:lnTo>
                <a:cubicBezTo>
                  <a:pt x="538918" y="3106681"/>
                  <a:pt x="1222832" y="3121352"/>
                  <a:pt x="1325465" y="3121352"/>
                </a:cubicBezTo>
                <a:cubicBezTo>
                  <a:pt x="1688013" y="3121352"/>
                  <a:pt x="2043453" y="3043751"/>
                  <a:pt x="2263825" y="2803189"/>
                </a:cubicBezTo>
                <a:cubicBezTo>
                  <a:pt x="2477089" y="2570386"/>
                  <a:pt x="2555285" y="2151342"/>
                  <a:pt x="2555285" y="1918540"/>
                </a:cubicBezTo>
                <a:cubicBezTo>
                  <a:pt x="2555285" y="1359814"/>
                  <a:pt x="2455762" y="1080451"/>
                  <a:pt x="2242499" y="839889"/>
                </a:cubicBezTo>
                <a:cubicBezTo>
                  <a:pt x="2093214" y="684687"/>
                  <a:pt x="1581382" y="599326"/>
                  <a:pt x="1332574" y="591566"/>
                </a:cubicBezTo>
                <a:cubicBezTo>
                  <a:pt x="1172627" y="586716"/>
                  <a:pt x="648909" y="587929"/>
                  <a:pt x="226548" y="589520"/>
                </a:cubicBezTo>
                <a:lnTo>
                  <a:pt x="115838" y="589954"/>
                </a:lnTo>
                <a:lnTo>
                  <a:pt x="121218" y="489786"/>
                </a:lnTo>
                <a:cubicBezTo>
                  <a:pt x="127052" y="381154"/>
                  <a:pt x="132619" y="276859"/>
                  <a:pt x="137792" y="177371"/>
                </a:cubicBezTo>
                <a:lnTo>
                  <a:pt x="146811" y="0"/>
                </a:lnTo>
                <a:lnTo>
                  <a:pt x="3134147" y="0"/>
                </a:lnTo>
                <a:lnTo>
                  <a:pt x="3134146" y="12192001"/>
                </a:lnTo>
                <a:lnTo>
                  <a:pt x="175442" y="12192001"/>
                </a:lnTo>
                <a:lnTo>
                  <a:pt x="172880" y="12180929"/>
                </a:lnTo>
                <a:cubicBezTo>
                  <a:pt x="172880" y="12085807"/>
                  <a:pt x="172880" y="11919343"/>
                  <a:pt x="172880" y="11675594"/>
                </a:cubicBezTo>
                <a:lnTo>
                  <a:pt x="172880" y="11565780"/>
                </a:lnTo>
                <a:lnTo>
                  <a:pt x="197836" y="11565872"/>
                </a:lnTo>
                <a:cubicBezTo>
                  <a:pt x="649688" y="11566963"/>
                  <a:pt x="1357457" y="11562598"/>
                  <a:pt x="1517404" y="11562598"/>
                </a:cubicBezTo>
                <a:cubicBezTo>
                  <a:pt x="1879953" y="11562598"/>
                  <a:pt x="2206957" y="11368596"/>
                  <a:pt x="2278045" y="11267715"/>
                </a:cubicBezTo>
                <a:cubicBezTo>
                  <a:pt x="2349132" y="11166834"/>
                  <a:pt x="2555287" y="10771069"/>
                  <a:pt x="2555287" y="10297704"/>
                </a:cubicBezTo>
                <a:cubicBezTo>
                  <a:pt x="2555287" y="9979541"/>
                  <a:pt x="2384676" y="9607057"/>
                  <a:pt x="2242501" y="9451855"/>
                </a:cubicBezTo>
                <a:cubicBezTo>
                  <a:pt x="2093216" y="9211293"/>
                  <a:pt x="1638254" y="9094891"/>
                  <a:pt x="1517404" y="9079371"/>
                </a:cubicBezTo>
                <a:cubicBezTo>
                  <a:pt x="1434320" y="9068701"/>
                  <a:pt x="756514" y="9050695"/>
                  <a:pt x="292489" y="9040484"/>
                </a:cubicBezTo>
                <a:lnTo>
                  <a:pt x="172880" y="9037926"/>
                </a:lnTo>
                <a:lnTo>
                  <a:pt x="172880" y="8788777"/>
                </a:lnTo>
                <a:lnTo>
                  <a:pt x="172880" y="8752186"/>
                </a:lnTo>
                <a:lnTo>
                  <a:pt x="221226" y="8751597"/>
                </a:lnTo>
                <a:cubicBezTo>
                  <a:pt x="497927" y="8747302"/>
                  <a:pt x="709655" y="8738138"/>
                  <a:pt x="1079713" y="8738138"/>
                </a:cubicBezTo>
                <a:cubicBezTo>
                  <a:pt x="1356923" y="8738138"/>
                  <a:pt x="1406679" y="8738138"/>
                  <a:pt x="1733645" y="8683942"/>
                </a:cubicBezTo>
                <a:cubicBezTo>
                  <a:pt x="2622138" y="8629747"/>
                  <a:pt x="2707434" y="7103674"/>
                  <a:pt x="2252525" y="6591943"/>
                </a:cubicBezTo>
                <a:cubicBezTo>
                  <a:pt x="2050393" y="6364641"/>
                  <a:pt x="1733978" y="6266108"/>
                  <a:pt x="1355660" y="6231739"/>
                </a:cubicBezTo>
                <a:lnTo>
                  <a:pt x="1199897" y="6221413"/>
                </a:lnTo>
                <a:lnTo>
                  <a:pt x="750257" y="6221413"/>
                </a:lnTo>
                <a:lnTo>
                  <a:pt x="469318" y="6232755"/>
                </a:lnTo>
                <a:cubicBezTo>
                  <a:pt x="343596" y="6239707"/>
                  <a:pt x="215875" y="6248129"/>
                  <a:pt x="87377" y="6256515"/>
                </a:cubicBezTo>
                <a:lnTo>
                  <a:pt x="65330" y="6257858"/>
                </a:lnTo>
                <a:lnTo>
                  <a:pt x="39551" y="5933709"/>
                </a:lnTo>
                <a:lnTo>
                  <a:pt x="354368" y="5936340"/>
                </a:lnTo>
                <a:cubicBezTo>
                  <a:pt x="715873" y="5928830"/>
                  <a:pt x="1106366" y="5894522"/>
                  <a:pt x="1492860" y="5874101"/>
                </a:cubicBezTo>
                <a:cubicBezTo>
                  <a:pt x="2928665" y="5796716"/>
                  <a:pt x="2878909" y="3377202"/>
                  <a:pt x="1251190" y="3400391"/>
                </a:cubicBezTo>
                <a:cubicBezTo>
                  <a:pt x="810498" y="3400391"/>
                  <a:pt x="597259" y="3416024"/>
                  <a:pt x="113919" y="3416024"/>
                </a:cubicBezTo>
                <a:cubicBezTo>
                  <a:pt x="79268" y="3416024"/>
                  <a:pt x="48171" y="3416024"/>
                  <a:pt x="19642" y="3416130"/>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 name="Title 1">
            <a:extLst>
              <a:ext uri="{FF2B5EF4-FFF2-40B4-BE49-F238E27FC236}">
                <a16:creationId xmlns:a16="http://schemas.microsoft.com/office/drawing/2014/main" id="{3F0B8B20-A8CB-417B-86FC-AEE221D8D44E}"/>
              </a:ext>
            </a:extLst>
          </p:cNvPr>
          <p:cNvSpPr>
            <a:spLocks noGrp="1"/>
          </p:cNvSpPr>
          <p:nvPr>
            <p:ph type="title"/>
          </p:nvPr>
        </p:nvSpPr>
        <p:spPr>
          <a:xfrm>
            <a:off x="635893" y="607075"/>
            <a:ext cx="7603645" cy="1185705"/>
          </a:xfrm>
        </p:spPr>
        <p:txBody>
          <a:bodyPr/>
          <a:lstStyle/>
          <a:p>
            <a:r>
              <a:rPr lang="en-US"/>
              <a:t>Click to edit Master title style</a:t>
            </a:r>
          </a:p>
        </p:txBody>
      </p:sp>
      <p:sp>
        <p:nvSpPr>
          <p:cNvPr id="13" name="Text Placeholder 12">
            <a:extLst>
              <a:ext uri="{FF2B5EF4-FFF2-40B4-BE49-F238E27FC236}">
                <a16:creationId xmlns:a16="http://schemas.microsoft.com/office/drawing/2014/main" id="{D0ECE118-7FEA-45C5-901F-5083C50EE7AB}"/>
              </a:ext>
            </a:extLst>
          </p:cNvPr>
          <p:cNvSpPr>
            <a:spLocks noGrp="1"/>
          </p:cNvSpPr>
          <p:nvPr>
            <p:ph type="body" sz="quarter" idx="15"/>
          </p:nvPr>
        </p:nvSpPr>
        <p:spPr>
          <a:xfrm>
            <a:off x="8392886" y="567948"/>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20" name="Text Placeholder 12">
            <a:extLst>
              <a:ext uri="{FF2B5EF4-FFF2-40B4-BE49-F238E27FC236}">
                <a16:creationId xmlns:a16="http://schemas.microsoft.com/office/drawing/2014/main" id="{B08CA6E4-8742-4E8A-B7F4-9E1CA95B2FF3}"/>
              </a:ext>
            </a:extLst>
          </p:cNvPr>
          <p:cNvSpPr>
            <a:spLocks noGrp="1"/>
          </p:cNvSpPr>
          <p:nvPr>
            <p:ph type="body" sz="quarter" idx="17"/>
          </p:nvPr>
        </p:nvSpPr>
        <p:spPr>
          <a:xfrm>
            <a:off x="8392886" y="1042422"/>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18" name="Text Placeholder 12">
            <a:extLst>
              <a:ext uri="{FF2B5EF4-FFF2-40B4-BE49-F238E27FC236}">
                <a16:creationId xmlns:a16="http://schemas.microsoft.com/office/drawing/2014/main" id="{9D001911-A74E-435A-8FE7-676355D672B8}"/>
              </a:ext>
            </a:extLst>
          </p:cNvPr>
          <p:cNvSpPr>
            <a:spLocks noGrp="1"/>
          </p:cNvSpPr>
          <p:nvPr>
            <p:ph type="body" sz="quarter" idx="16"/>
          </p:nvPr>
        </p:nvSpPr>
        <p:spPr>
          <a:xfrm>
            <a:off x="8392886" y="1503200"/>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21" name="Picture Placeholder 15">
            <a:extLst>
              <a:ext uri="{FF2B5EF4-FFF2-40B4-BE49-F238E27FC236}">
                <a16:creationId xmlns:a16="http://schemas.microsoft.com/office/drawing/2014/main" id="{F4F8532A-3059-47CD-8B54-A542DED3B8BC}"/>
              </a:ext>
            </a:extLst>
          </p:cNvPr>
          <p:cNvSpPr>
            <a:spLocks noGrp="1"/>
          </p:cNvSpPr>
          <p:nvPr>
            <p:ph type="pic" sz="quarter" idx="10"/>
          </p:nvPr>
        </p:nvSpPr>
        <p:spPr>
          <a:xfrm>
            <a:off x="625954" y="2362201"/>
            <a:ext cx="2533236" cy="3916941"/>
          </a:xfrm>
          <a:custGeom>
            <a:avLst/>
            <a:gdLst>
              <a:gd name="connsiteX0" fmla="*/ 1330423 w 2533236"/>
              <a:gd name="connsiteY0" fmla="*/ 0 h 3916941"/>
              <a:gd name="connsiteX1" fmla="*/ 2215073 w 2533236"/>
              <a:gd name="connsiteY1" fmla="*/ 291460 h 3916941"/>
              <a:gd name="connsiteX2" fmla="*/ 2533236 w 2533236"/>
              <a:gd name="connsiteY2" fmla="*/ 1229820 h 3916941"/>
              <a:gd name="connsiteX3" fmla="*/ 2486676 w 2533236"/>
              <a:gd name="connsiteY3" fmla="*/ 2879058 h 3916941"/>
              <a:gd name="connsiteX4" fmla="*/ 2114192 w 2533236"/>
              <a:gd name="connsiteY4" fmla="*/ 3604155 h 3916941"/>
              <a:gd name="connsiteX5" fmla="*/ 1268343 w 2533236"/>
              <a:gd name="connsiteY5" fmla="*/ 3916941 h 3916941"/>
              <a:gd name="connsiteX6" fmla="*/ 298332 w 2533236"/>
              <a:gd name="connsiteY6" fmla="*/ 3639699 h 3916941"/>
              <a:gd name="connsiteX7" fmla="*/ 3449 w 2533236"/>
              <a:gd name="connsiteY7" fmla="*/ 2879058 h 3916941"/>
              <a:gd name="connsiteX8" fmla="*/ 3449 w 2533236"/>
              <a:gd name="connsiteY8" fmla="*/ 1222712 h 3916941"/>
              <a:gd name="connsiteX9" fmla="*/ 251772 w 2533236"/>
              <a:gd name="connsiteY9" fmla="*/ 312787 h 3916941"/>
              <a:gd name="connsiteX10" fmla="*/ 1330423 w 2533236"/>
              <a:gd name="connsiteY10" fmla="*/ 0 h 391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6" h="3916941">
                <a:moveTo>
                  <a:pt x="1330423" y="0"/>
                </a:moveTo>
                <a:cubicBezTo>
                  <a:pt x="1563226" y="0"/>
                  <a:pt x="1982270" y="78197"/>
                  <a:pt x="2215073" y="291460"/>
                </a:cubicBezTo>
                <a:cubicBezTo>
                  <a:pt x="2455635" y="511833"/>
                  <a:pt x="2533236" y="867272"/>
                  <a:pt x="2533236" y="1229820"/>
                </a:cubicBezTo>
                <a:cubicBezTo>
                  <a:pt x="2533236" y="1379105"/>
                  <a:pt x="2502196" y="2758209"/>
                  <a:pt x="2486676" y="2879058"/>
                </a:cubicBezTo>
                <a:cubicBezTo>
                  <a:pt x="2471156" y="2999908"/>
                  <a:pt x="2354754" y="3454870"/>
                  <a:pt x="2114192" y="3604155"/>
                </a:cubicBezTo>
                <a:cubicBezTo>
                  <a:pt x="1958990" y="3746330"/>
                  <a:pt x="1586506" y="3916941"/>
                  <a:pt x="1268343" y="3916941"/>
                </a:cubicBezTo>
                <a:cubicBezTo>
                  <a:pt x="794978" y="3916941"/>
                  <a:pt x="399213" y="3710786"/>
                  <a:pt x="298332" y="3639699"/>
                </a:cubicBezTo>
                <a:cubicBezTo>
                  <a:pt x="197451" y="3568611"/>
                  <a:pt x="3449" y="3241607"/>
                  <a:pt x="3449" y="2879058"/>
                </a:cubicBezTo>
                <a:cubicBezTo>
                  <a:pt x="3449" y="2665795"/>
                  <a:pt x="-4311" y="1478628"/>
                  <a:pt x="3449" y="1222712"/>
                </a:cubicBezTo>
                <a:cubicBezTo>
                  <a:pt x="11209" y="973904"/>
                  <a:pt x="96570" y="462071"/>
                  <a:pt x="251772" y="312787"/>
                </a:cubicBezTo>
                <a:cubicBezTo>
                  <a:pt x="492334" y="99523"/>
                  <a:pt x="771697" y="0"/>
                  <a:pt x="1330423" y="0"/>
                </a:cubicBezTo>
                <a:close/>
              </a:path>
            </a:pathLst>
          </a:custGeom>
        </p:spPr>
        <p:txBody>
          <a:bodyPr wrap="square">
            <a:noAutofit/>
          </a:bodyPr>
          <a:lstStyle/>
          <a:p>
            <a:r>
              <a:rPr lang="en-US"/>
              <a:t>Click icon to add picture</a:t>
            </a:r>
            <a:endParaRPr lang="en-US" dirty="0"/>
          </a:p>
        </p:txBody>
      </p:sp>
      <p:sp>
        <p:nvSpPr>
          <p:cNvPr id="23" name="Picture Placeholder 18">
            <a:extLst>
              <a:ext uri="{FF2B5EF4-FFF2-40B4-BE49-F238E27FC236}">
                <a16:creationId xmlns:a16="http://schemas.microsoft.com/office/drawing/2014/main" id="{43D2034E-6271-4A1B-AB17-EC7F8E456F20}"/>
              </a:ext>
            </a:extLst>
          </p:cNvPr>
          <p:cNvSpPr>
            <a:spLocks noGrp="1"/>
          </p:cNvSpPr>
          <p:nvPr>
            <p:ph type="pic" sz="quarter" idx="11"/>
          </p:nvPr>
        </p:nvSpPr>
        <p:spPr>
          <a:xfrm>
            <a:off x="3438525" y="2394037"/>
            <a:ext cx="2532063" cy="3852539"/>
          </a:xfrm>
          <a:custGeom>
            <a:avLst/>
            <a:gdLst>
              <a:gd name="connsiteX0" fmla="*/ 1198846 w 2532063"/>
              <a:gd name="connsiteY0" fmla="*/ 2601 h 3852539"/>
              <a:gd name="connsiteX1" fmla="*/ 2473418 w 2532063"/>
              <a:gd name="connsiteY1" fmla="*/ 1030589 h 3852539"/>
              <a:gd name="connsiteX2" fmla="*/ 2520721 w 2532063"/>
              <a:gd name="connsiteY2" fmla="*/ 1799136 h 3852539"/>
              <a:gd name="connsiteX3" fmla="*/ 2532063 w 2532063"/>
              <a:gd name="connsiteY3" fmla="*/ 2080075 h 3852539"/>
              <a:gd name="connsiteX4" fmla="*/ 2532063 w 2532063"/>
              <a:gd name="connsiteY4" fmla="*/ 2529715 h 3852539"/>
              <a:gd name="connsiteX5" fmla="*/ 2521737 w 2532063"/>
              <a:gd name="connsiteY5" fmla="*/ 2685478 h 3852539"/>
              <a:gd name="connsiteX6" fmla="*/ 2161533 w 2532063"/>
              <a:gd name="connsiteY6" fmla="*/ 3582343 h 3852539"/>
              <a:gd name="connsiteX7" fmla="*/ 69534 w 2532063"/>
              <a:gd name="connsiteY7" fmla="*/ 3063463 h 3852539"/>
              <a:gd name="connsiteX8" fmla="*/ 15338 w 2532063"/>
              <a:gd name="connsiteY8" fmla="*/ 2409531 h 3852539"/>
              <a:gd name="connsiteX9" fmla="*/ 377 w 2532063"/>
              <a:gd name="connsiteY9" fmla="*/ 1427829 h 3852539"/>
              <a:gd name="connsiteX10" fmla="*/ 0 w 2532063"/>
              <a:gd name="connsiteY10" fmla="*/ 1340577 h 3852539"/>
              <a:gd name="connsiteX11" fmla="*/ 0 w 2532063"/>
              <a:gd name="connsiteY11" fmla="*/ 1263233 h 3852539"/>
              <a:gd name="connsiteX12" fmla="*/ 4541 w 2532063"/>
              <a:gd name="connsiteY12" fmla="*/ 1124281 h 3852539"/>
              <a:gd name="connsiteX13" fmla="*/ 1198846 w 2532063"/>
              <a:gd name="connsiteY13" fmla="*/ 2601 h 385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2063" h="3852539">
                <a:moveTo>
                  <a:pt x="1198846" y="2601"/>
                </a:moveTo>
                <a:cubicBezTo>
                  <a:pt x="1810500" y="-33827"/>
                  <a:pt x="2434725" y="312686"/>
                  <a:pt x="2473418" y="1030589"/>
                </a:cubicBezTo>
                <a:cubicBezTo>
                  <a:pt x="2487032" y="1288252"/>
                  <a:pt x="2506818" y="1547692"/>
                  <a:pt x="2520721" y="1799136"/>
                </a:cubicBezTo>
                <a:lnTo>
                  <a:pt x="2532063" y="2080075"/>
                </a:lnTo>
                <a:lnTo>
                  <a:pt x="2532063" y="2529715"/>
                </a:lnTo>
                <a:lnTo>
                  <a:pt x="2521737" y="2685478"/>
                </a:lnTo>
                <a:cubicBezTo>
                  <a:pt x="2487368" y="3063796"/>
                  <a:pt x="2388835" y="3380211"/>
                  <a:pt x="2161533" y="3582343"/>
                </a:cubicBezTo>
                <a:cubicBezTo>
                  <a:pt x="1649802" y="4037252"/>
                  <a:pt x="123729" y="3951956"/>
                  <a:pt x="69534" y="3063463"/>
                </a:cubicBezTo>
                <a:cubicBezTo>
                  <a:pt x="15338" y="2736497"/>
                  <a:pt x="15338" y="2686741"/>
                  <a:pt x="15338" y="2409531"/>
                </a:cubicBezTo>
                <a:cubicBezTo>
                  <a:pt x="15338" y="1986608"/>
                  <a:pt x="3369" y="1770482"/>
                  <a:pt x="377" y="1427829"/>
                </a:cubicBezTo>
                <a:lnTo>
                  <a:pt x="0" y="1340577"/>
                </a:lnTo>
                <a:lnTo>
                  <a:pt x="0" y="1263233"/>
                </a:lnTo>
                <a:lnTo>
                  <a:pt x="4541" y="1124281"/>
                </a:lnTo>
                <a:cubicBezTo>
                  <a:pt x="63045" y="407474"/>
                  <a:pt x="625421" y="36753"/>
                  <a:pt x="1198846" y="2601"/>
                </a:cubicBezTo>
                <a:close/>
              </a:path>
            </a:pathLst>
          </a:custGeom>
        </p:spPr>
        <p:txBody>
          <a:bodyPr wrap="square">
            <a:noAutofit/>
          </a:bodyPr>
          <a:lstStyle/>
          <a:p>
            <a:r>
              <a:rPr lang="en-US"/>
              <a:t>Click icon to add picture</a:t>
            </a:r>
            <a:endParaRPr lang="en-US" dirty="0"/>
          </a:p>
        </p:txBody>
      </p:sp>
      <p:sp>
        <p:nvSpPr>
          <p:cNvPr id="24" name="Picture Placeholder 21">
            <a:extLst>
              <a:ext uri="{FF2B5EF4-FFF2-40B4-BE49-F238E27FC236}">
                <a16:creationId xmlns:a16="http://schemas.microsoft.com/office/drawing/2014/main" id="{600A4B14-34BC-40B7-AE23-36D26E3DDA08}"/>
              </a:ext>
            </a:extLst>
          </p:cNvPr>
          <p:cNvSpPr>
            <a:spLocks noGrp="1"/>
          </p:cNvSpPr>
          <p:nvPr>
            <p:ph type="pic" sz="quarter" idx="12"/>
          </p:nvPr>
        </p:nvSpPr>
        <p:spPr>
          <a:xfrm>
            <a:off x="6254180" y="2394767"/>
            <a:ext cx="2537595" cy="3852534"/>
          </a:xfrm>
          <a:custGeom>
            <a:avLst/>
            <a:gdLst>
              <a:gd name="connsiteX0" fmla="*/ 1248117 w 2537595"/>
              <a:gd name="connsiteY0" fmla="*/ 192 h 3852534"/>
              <a:gd name="connsiteX1" fmla="*/ 2467601 w 2537595"/>
              <a:gd name="connsiteY1" fmla="*/ 789077 h 3852534"/>
              <a:gd name="connsiteX2" fmla="*/ 2521797 w 2537595"/>
              <a:gd name="connsiteY2" fmla="*/ 1443007 h 3852534"/>
              <a:gd name="connsiteX3" fmla="*/ 2537430 w 2537595"/>
              <a:gd name="connsiteY3" fmla="*/ 2580278 h 3852534"/>
              <a:gd name="connsiteX4" fmla="*/ 63720 w 2537595"/>
              <a:gd name="connsiteY4" fmla="*/ 2821948 h 3852534"/>
              <a:gd name="connsiteX5" fmla="*/ 375605 w 2537595"/>
              <a:gd name="connsiteY5" fmla="*/ 270197 h 3852534"/>
              <a:gd name="connsiteX6" fmla="*/ 1248117 w 2537595"/>
              <a:gd name="connsiteY6" fmla="*/ 192 h 385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7595" h="3852534">
                <a:moveTo>
                  <a:pt x="1248117" y="192"/>
                </a:moveTo>
                <a:cubicBezTo>
                  <a:pt x="1824906" y="-7790"/>
                  <a:pt x="2433729" y="233769"/>
                  <a:pt x="2467601" y="789077"/>
                </a:cubicBezTo>
                <a:cubicBezTo>
                  <a:pt x="2521797" y="1116042"/>
                  <a:pt x="2521797" y="1165798"/>
                  <a:pt x="2521797" y="1443007"/>
                </a:cubicBezTo>
                <a:cubicBezTo>
                  <a:pt x="2521797" y="1926347"/>
                  <a:pt x="2537430" y="2139586"/>
                  <a:pt x="2537430" y="2580278"/>
                </a:cubicBezTo>
                <a:cubicBezTo>
                  <a:pt x="2560619" y="4207997"/>
                  <a:pt x="141105" y="4257753"/>
                  <a:pt x="63720" y="2821948"/>
                </a:cubicBezTo>
                <a:cubicBezTo>
                  <a:pt x="9264" y="1791297"/>
                  <a:pt x="-143942" y="732213"/>
                  <a:pt x="375605" y="270197"/>
                </a:cubicBezTo>
                <a:cubicBezTo>
                  <a:pt x="567504" y="99606"/>
                  <a:pt x="902044" y="4982"/>
                  <a:pt x="1248117" y="192"/>
                </a:cubicBezTo>
                <a:close/>
              </a:path>
            </a:pathLst>
          </a:custGeom>
        </p:spPr>
        <p:txBody>
          <a:bodyPr wrap="square">
            <a:noAutofit/>
          </a:bodyPr>
          <a:lstStyle/>
          <a:p>
            <a:r>
              <a:rPr lang="en-US"/>
              <a:t>Click icon to add picture</a:t>
            </a:r>
            <a:endParaRPr lang="en-US" dirty="0"/>
          </a:p>
        </p:txBody>
      </p:sp>
      <p:sp>
        <p:nvSpPr>
          <p:cNvPr id="26" name="Picture Placeholder 24">
            <a:extLst>
              <a:ext uri="{FF2B5EF4-FFF2-40B4-BE49-F238E27FC236}">
                <a16:creationId xmlns:a16="http://schemas.microsoft.com/office/drawing/2014/main" id="{CC868421-4755-4591-B5D2-7F4ED1E8FDD4}"/>
              </a:ext>
            </a:extLst>
          </p:cNvPr>
          <p:cNvSpPr>
            <a:spLocks noGrp="1"/>
          </p:cNvSpPr>
          <p:nvPr>
            <p:ph type="pic" sz="quarter" idx="13"/>
          </p:nvPr>
        </p:nvSpPr>
        <p:spPr>
          <a:xfrm>
            <a:off x="9070649" y="2362200"/>
            <a:ext cx="2533234" cy="3916940"/>
          </a:xfrm>
          <a:custGeom>
            <a:avLst/>
            <a:gdLst>
              <a:gd name="connsiteX0" fmla="*/ 1264893 w 2533234"/>
              <a:gd name="connsiteY0" fmla="*/ 0 h 3916940"/>
              <a:gd name="connsiteX1" fmla="*/ 2234903 w 2533234"/>
              <a:gd name="connsiteY1" fmla="*/ 277243 h 3916940"/>
              <a:gd name="connsiteX2" fmla="*/ 2529786 w 2533234"/>
              <a:gd name="connsiteY2" fmla="*/ 1037883 h 3916940"/>
              <a:gd name="connsiteX3" fmla="*/ 2529786 w 2533234"/>
              <a:gd name="connsiteY3" fmla="*/ 2694229 h 3916940"/>
              <a:gd name="connsiteX4" fmla="*/ 2281463 w 2533234"/>
              <a:gd name="connsiteY4" fmla="*/ 3604154 h 3916940"/>
              <a:gd name="connsiteX5" fmla="*/ 1202812 w 2533234"/>
              <a:gd name="connsiteY5" fmla="*/ 3916940 h 3916940"/>
              <a:gd name="connsiteX6" fmla="*/ 318163 w 2533234"/>
              <a:gd name="connsiteY6" fmla="*/ 3625480 h 3916940"/>
              <a:gd name="connsiteX7" fmla="*/ 0 w 2533234"/>
              <a:gd name="connsiteY7" fmla="*/ 2687120 h 3916940"/>
              <a:gd name="connsiteX8" fmla="*/ 46561 w 2533234"/>
              <a:gd name="connsiteY8" fmla="*/ 1037883 h 3916940"/>
              <a:gd name="connsiteX9" fmla="*/ 419044 w 2533234"/>
              <a:gd name="connsiteY9" fmla="*/ 312787 h 3916940"/>
              <a:gd name="connsiteX10" fmla="*/ 1264893 w 2533234"/>
              <a:gd name="connsiteY10" fmla="*/ 0 h 39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4" h="3916940">
                <a:moveTo>
                  <a:pt x="1264893" y="0"/>
                </a:moveTo>
                <a:cubicBezTo>
                  <a:pt x="1738258" y="0"/>
                  <a:pt x="2134022" y="206155"/>
                  <a:pt x="2234903" y="277243"/>
                </a:cubicBezTo>
                <a:cubicBezTo>
                  <a:pt x="2335784" y="348331"/>
                  <a:pt x="2529786" y="675335"/>
                  <a:pt x="2529786" y="1037883"/>
                </a:cubicBezTo>
                <a:cubicBezTo>
                  <a:pt x="2529786" y="1251146"/>
                  <a:pt x="2537546" y="2438313"/>
                  <a:pt x="2529786" y="2694229"/>
                </a:cubicBezTo>
                <a:cubicBezTo>
                  <a:pt x="2522026" y="2943037"/>
                  <a:pt x="2436665" y="3454869"/>
                  <a:pt x="2281463" y="3604154"/>
                </a:cubicBezTo>
                <a:cubicBezTo>
                  <a:pt x="2040901" y="3817417"/>
                  <a:pt x="1761538" y="3916940"/>
                  <a:pt x="1202812" y="3916940"/>
                </a:cubicBezTo>
                <a:cubicBezTo>
                  <a:pt x="970010" y="3916940"/>
                  <a:pt x="550966" y="3838744"/>
                  <a:pt x="318163" y="3625480"/>
                </a:cubicBezTo>
                <a:cubicBezTo>
                  <a:pt x="77601" y="3405108"/>
                  <a:pt x="0" y="3049668"/>
                  <a:pt x="0" y="2687120"/>
                </a:cubicBezTo>
                <a:cubicBezTo>
                  <a:pt x="0" y="2537836"/>
                  <a:pt x="31040" y="1158732"/>
                  <a:pt x="46561" y="1037883"/>
                </a:cubicBezTo>
                <a:cubicBezTo>
                  <a:pt x="62081" y="917033"/>
                  <a:pt x="178482" y="462071"/>
                  <a:pt x="419044" y="312787"/>
                </a:cubicBezTo>
                <a:cubicBezTo>
                  <a:pt x="574246" y="170611"/>
                  <a:pt x="946730" y="0"/>
                  <a:pt x="1264893"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2574134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25D3F068-AC03-4FD0-8144-B8954B670878}"/>
              </a:ext>
            </a:extLst>
          </p:cNvPr>
          <p:cNvSpPr>
            <a:spLocks noGrp="1"/>
          </p:cNvSpPr>
          <p:nvPr>
            <p:ph type="dt" sz="half" idx="10"/>
          </p:nvPr>
        </p:nvSpPr>
        <p:spPr/>
        <p:txBody>
          <a:bodyPr/>
          <a:lstStyle/>
          <a:p>
            <a:r>
              <a:rPr lang="en-US" dirty="0"/>
              <a:t>Sunday, January 31, 20XX</a:t>
            </a:r>
          </a:p>
        </p:txBody>
      </p:sp>
      <p:sp>
        <p:nvSpPr>
          <p:cNvPr id="9" name="Footer Placeholder 8">
            <a:extLst>
              <a:ext uri="{FF2B5EF4-FFF2-40B4-BE49-F238E27FC236}">
                <a16:creationId xmlns:a16="http://schemas.microsoft.com/office/drawing/2014/main" id="{87B6C63E-66B4-4FDA-AF8E-90866615CDCA}"/>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F3449E5A-98CB-4721-94D7-6D73798F92C1}"/>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5289409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A96360A5-9714-4EE0-A320-10F82AB343B6}"/>
              </a:ext>
            </a:extLst>
          </p:cNvPr>
          <p:cNvSpPr>
            <a:spLocks noGrp="1"/>
          </p:cNvSpPr>
          <p:nvPr>
            <p:ph type="pic" sz="quarter" idx="10"/>
          </p:nvPr>
        </p:nvSpPr>
        <p:spPr>
          <a:xfrm>
            <a:off x="2" y="0"/>
            <a:ext cx="3041003" cy="6858000"/>
          </a:xfrm>
          <a:custGeom>
            <a:avLst/>
            <a:gdLst>
              <a:gd name="connsiteX0" fmla="*/ 0 w 3041003"/>
              <a:gd name="connsiteY0" fmla="*/ 0 h 6858000"/>
              <a:gd name="connsiteX1" fmla="*/ 3004565 w 3041003"/>
              <a:gd name="connsiteY1" fmla="*/ 0 h 6858000"/>
              <a:gd name="connsiteX2" fmla="*/ 3004599 w 3041003"/>
              <a:gd name="connsiteY2" fmla="*/ 3068 h 6858000"/>
              <a:gd name="connsiteX3" fmla="*/ 3023912 w 3041003"/>
              <a:gd name="connsiteY3" fmla="*/ 3857732 h 6858000"/>
              <a:gd name="connsiteX4" fmla="*/ 3016282 w 3041003"/>
              <a:gd name="connsiteY4" fmla="*/ 6617070 h 6858000"/>
              <a:gd name="connsiteX5" fmla="*/ 3011292 w 3041003"/>
              <a:gd name="connsiteY5" fmla="*/ 6858000 h 6858000"/>
              <a:gd name="connsiteX6" fmla="*/ 0 w 304100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1003" h="6858000">
                <a:moveTo>
                  <a:pt x="0" y="0"/>
                </a:moveTo>
                <a:lnTo>
                  <a:pt x="3004565" y="0"/>
                </a:lnTo>
                <a:lnTo>
                  <a:pt x="3004599" y="3068"/>
                </a:lnTo>
                <a:cubicBezTo>
                  <a:pt x="3015328" y="1163957"/>
                  <a:pt x="2989577" y="3242012"/>
                  <a:pt x="3023912" y="3857732"/>
                </a:cubicBezTo>
                <a:cubicBezTo>
                  <a:pt x="3054432" y="4268212"/>
                  <a:pt x="3039172" y="5465446"/>
                  <a:pt x="3016282" y="6617070"/>
                </a:cubicBezTo>
                <a:lnTo>
                  <a:pt x="3011292" y="6858000"/>
                </a:lnTo>
                <a:lnTo>
                  <a:pt x="0" y="6858000"/>
                </a:lnTo>
                <a:close/>
              </a:path>
            </a:pathLst>
          </a:custGeom>
        </p:spPr>
        <p:txBody>
          <a:bodyPr wrap="square">
            <a:noAutofit/>
          </a:bodyPr>
          <a:lstStyle/>
          <a:p>
            <a:r>
              <a:rPr lang="en-US"/>
              <a:t>Click icon to add picture</a:t>
            </a:r>
            <a:endParaRPr lang="en-US" dirty="0"/>
          </a:p>
        </p:txBody>
      </p:sp>
      <p:sp>
        <p:nvSpPr>
          <p:cNvPr id="17" name="Picture Placeholder 16">
            <a:extLst>
              <a:ext uri="{FF2B5EF4-FFF2-40B4-BE49-F238E27FC236}">
                <a16:creationId xmlns:a16="http://schemas.microsoft.com/office/drawing/2014/main" id="{CE2E8E06-C7CD-4226-8715-6BF6CBD89D63}"/>
              </a:ext>
            </a:extLst>
          </p:cNvPr>
          <p:cNvSpPr>
            <a:spLocks noGrp="1"/>
          </p:cNvSpPr>
          <p:nvPr>
            <p:ph type="pic" sz="quarter" idx="11"/>
          </p:nvPr>
        </p:nvSpPr>
        <p:spPr>
          <a:xfrm>
            <a:off x="9136132" y="0"/>
            <a:ext cx="3055868" cy="3427200"/>
          </a:xfrm>
          <a:custGeom>
            <a:avLst/>
            <a:gdLst>
              <a:gd name="connsiteX0" fmla="*/ 35989 w 3055868"/>
              <a:gd name="connsiteY0" fmla="*/ 0 h 3427200"/>
              <a:gd name="connsiteX1" fmla="*/ 3055868 w 3055868"/>
              <a:gd name="connsiteY1" fmla="*/ 0 h 3427200"/>
              <a:gd name="connsiteX2" fmla="*/ 3055868 w 3055868"/>
              <a:gd name="connsiteY2" fmla="*/ 3427200 h 3427200"/>
              <a:gd name="connsiteX3" fmla="*/ 0 w 3055868"/>
              <a:gd name="connsiteY3" fmla="*/ 3427200 h 3427200"/>
              <a:gd name="connsiteX4" fmla="*/ 1407 w 3055868"/>
              <a:gd name="connsiteY4" fmla="*/ 3146458 h 3427200"/>
              <a:gd name="connsiteX5" fmla="*/ 31957 w 3055868"/>
              <a:gd name="connsiteY5" fmla="*/ 330644 h 342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5868" h="3427200">
                <a:moveTo>
                  <a:pt x="35989" y="0"/>
                </a:moveTo>
                <a:lnTo>
                  <a:pt x="3055868" y="0"/>
                </a:lnTo>
                <a:lnTo>
                  <a:pt x="3055868" y="3427200"/>
                </a:lnTo>
                <a:lnTo>
                  <a:pt x="0" y="3427200"/>
                </a:lnTo>
                <a:lnTo>
                  <a:pt x="1407" y="3146458"/>
                </a:lnTo>
                <a:cubicBezTo>
                  <a:pt x="8113" y="2169252"/>
                  <a:pt x="31957" y="1119298"/>
                  <a:pt x="31957" y="330644"/>
                </a:cubicBezTo>
                <a:close/>
              </a:path>
            </a:pathLst>
          </a:custGeom>
        </p:spPr>
        <p:txBody>
          <a:bodyPr wrap="square">
            <a:noAutofit/>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B51DF243-889E-4FCC-A523-9210891E8094}"/>
              </a:ext>
            </a:extLst>
          </p:cNvPr>
          <p:cNvSpPr>
            <a:spLocks noGrp="1"/>
          </p:cNvSpPr>
          <p:nvPr>
            <p:ph type="pic" sz="quarter" idx="12"/>
          </p:nvPr>
        </p:nvSpPr>
        <p:spPr>
          <a:xfrm>
            <a:off x="9135805" y="3427200"/>
            <a:ext cx="3056197" cy="3430800"/>
          </a:xfrm>
          <a:custGeom>
            <a:avLst/>
            <a:gdLst>
              <a:gd name="connsiteX0" fmla="*/ 329 w 3056197"/>
              <a:gd name="connsiteY0" fmla="*/ 0 h 3430800"/>
              <a:gd name="connsiteX1" fmla="*/ 3056197 w 3056197"/>
              <a:gd name="connsiteY1" fmla="*/ 0 h 3430800"/>
              <a:gd name="connsiteX2" fmla="*/ 3056197 w 3056197"/>
              <a:gd name="connsiteY2" fmla="*/ 3430800 h 3430800"/>
              <a:gd name="connsiteX3" fmla="*/ 61648 w 3056197"/>
              <a:gd name="connsiteY3" fmla="*/ 3430800 h 3430800"/>
              <a:gd name="connsiteX4" fmla="*/ 60421 w 3056197"/>
              <a:gd name="connsiteY4" fmla="*/ 3239041 h 3430800"/>
              <a:gd name="connsiteX5" fmla="*/ 17026 w 3056197"/>
              <a:gd name="connsiteY5" fmla="*/ 1327506 h 3430800"/>
              <a:gd name="connsiteX6" fmla="*/ 279 w 3056197"/>
              <a:gd name="connsiteY6" fmla="*/ 9904 h 343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6197" h="3430800">
                <a:moveTo>
                  <a:pt x="329" y="0"/>
                </a:moveTo>
                <a:lnTo>
                  <a:pt x="3056197" y="0"/>
                </a:lnTo>
                <a:lnTo>
                  <a:pt x="3056197" y="3430800"/>
                </a:lnTo>
                <a:lnTo>
                  <a:pt x="61648" y="3430800"/>
                </a:lnTo>
                <a:lnTo>
                  <a:pt x="60421" y="3239041"/>
                </a:lnTo>
                <a:cubicBezTo>
                  <a:pt x="56129" y="2709076"/>
                  <a:pt x="43731" y="2080053"/>
                  <a:pt x="17026" y="1327506"/>
                </a:cubicBezTo>
                <a:cubicBezTo>
                  <a:pt x="2720" y="942681"/>
                  <a:pt x="-1155" y="489561"/>
                  <a:pt x="279" y="9904"/>
                </a:cubicBezTo>
                <a:close/>
              </a:path>
            </a:pathLst>
          </a:custGeom>
        </p:spPr>
        <p:txBody>
          <a:bodyPr wrap="square">
            <a:noAutofit/>
          </a:bodyPr>
          <a:lstStyle/>
          <a:p>
            <a:r>
              <a:rPr lang="en-US"/>
              <a:t>Click icon to add picture</a:t>
            </a:r>
            <a:endParaRPr lang="en-US" dirty="0"/>
          </a:p>
        </p:txBody>
      </p:sp>
      <p:sp>
        <p:nvSpPr>
          <p:cNvPr id="2" name="Date Placeholder 1">
            <a:extLst>
              <a:ext uri="{FF2B5EF4-FFF2-40B4-BE49-F238E27FC236}">
                <a16:creationId xmlns:a16="http://schemas.microsoft.com/office/drawing/2014/main" id="{2C69363A-2FE6-41E4-87FC-2DF83F09C027}"/>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36EC0CFB-E38B-4B8A-9606-C158F91CCDE0}"/>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C665C2B-0DA5-431D-9503-3BFFB288C5F3}"/>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736304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29378-76E3-4346-B854-00A737D0EDCB}"/>
              </a:ext>
            </a:extLst>
          </p:cNvPr>
          <p:cNvSpPr>
            <a:spLocks noGrp="1"/>
          </p:cNvSpPr>
          <p:nvPr>
            <p:ph type="title"/>
          </p:nvPr>
        </p:nvSpPr>
        <p:spPr>
          <a:xfrm>
            <a:off x="720000" y="619200"/>
            <a:ext cx="6833739" cy="1477328"/>
          </a:xfrm>
        </p:spPr>
        <p:txBody>
          <a:bodyPr anchor="ctr"/>
          <a:lstStyle/>
          <a:p>
            <a:r>
              <a:rPr lang="en-US"/>
              <a:t>Click to edit Master title style</a:t>
            </a:r>
          </a:p>
        </p:txBody>
      </p:sp>
      <p:sp>
        <p:nvSpPr>
          <p:cNvPr id="11" name="Text Placeholder 5">
            <a:extLst>
              <a:ext uri="{FF2B5EF4-FFF2-40B4-BE49-F238E27FC236}">
                <a16:creationId xmlns:a16="http://schemas.microsoft.com/office/drawing/2014/main" id="{99F96B64-408E-4B4D-A5D3-7186AABF86A2}"/>
              </a:ext>
            </a:extLst>
          </p:cNvPr>
          <p:cNvSpPr>
            <a:spLocks noGrp="1"/>
          </p:cNvSpPr>
          <p:nvPr>
            <p:ph type="body" sz="quarter" idx="14"/>
          </p:nvPr>
        </p:nvSpPr>
        <p:spPr>
          <a:xfrm>
            <a:off x="719999" y="2541599"/>
            <a:ext cx="4981575" cy="3557359"/>
          </a:xfrm>
        </p:spPr>
        <p:txBody>
          <a:bodyPr/>
          <a:lstStyle>
            <a:lvl1pPr marL="0" indent="0">
              <a:buNone/>
              <a:defRPr lang="en-US" sz="2000" kern="1200" spc="20" baseline="0" dirty="0" smtClean="0">
                <a:solidFill>
                  <a:schemeClr val="tx1">
                    <a:alpha val="58000"/>
                  </a:schemeClr>
                </a:solidFill>
                <a:latin typeface="+mn-lt"/>
                <a:ea typeface="+mn-ea"/>
                <a:cs typeface="+mn-cs"/>
              </a:defRPr>
            </a:lvl1pPr>
          </a:lstStyle>
          <a:p>
            <a:pPr lvl="0"/>
            <a:r>
              <a:rPr lang="en-US"/>
              <a:t>Click to edit Master text styles</a:t>
            </a:r>
          </a:p>
        </p:txBody>
      </p:sp>
      <p:sp>
        <p:nvSpPr>
          <p:cNvPr id="7" name="Date Placeholder 1">
            <a:extLst>
              <a:ext uri="{FF2B5EF4-FFF2-40B4-BE49-F238E27FC236}">
                <a16:creationId xmlns:a16="http://schemas.microsoft.com/office/drawing/2014/main" id="{CB2113D8-516C-44EB-BC6F-C95BD93979C1}"/>
              </a:ext>
            </a:extLst>
          </p:cNvPr>
          <p:cNvSpPr>
            <a:spLocks noGrp="1"/>
          </p:cNvSpPr>
          <p:nvPr>
            <p:ph type="dt" sz="half" idx="15"/>
          </p:nvPr>
        </p:nvSpPr>
        <p:spPr>
          <a:xfrm>
            <a:off x="710065" y="6138000"/>
            <a:ext cx="2130425" cy="720000"/>
          </a:xfrm>
        </p:spPr>
        <p:txBody>
          <a:bodyPr/>
          <a:lstStyle/>
          <a:p>
            <a:r>
              <a:rPr lang="en-US" dirty="0"/>
              <a:t>Sunday, January 31, 20XX</a:t>
            </a:r>
          </a:p>
        </p:txBody>
      </p:sp>
      <p:sp>
        <p:nvSpPr>
          <p:cNvPr id="14" name="Picture Placeholder 13">
            <a:extLst>
              <a:ext uri="{FF2B5EF4-FFF2-40B4-BE49-F238E27FC236}">
                <a16:creationId xmlns:a16="http://schemas.microsoft.com/office/drawing/2014/main" id="{30BC406A-6205-4C7C-BF28-773738799BFF}"/>
              </a:ext>
            </a:extLst>
          </p:cNvPr>
          <p:cNvSpPr>
            <a:spLocks noGrp="1"/>
          </p:cNvSpPr>
          <p:nvPr>
            <p:ph type="pic" sz="quarter" idx="10"/>
          </p:nvPr>
        </p:nvSpPr>
        <p:spPr>
          <a:xfrm>
            <a:off x="7127399" y="0"/>
            <a:ext cx="5064603" cy="2286000"/>
          </a:xfrm>
          <a:custGeom>
            <a:avLst/>
            <a:gdLst>
              <a:gd name="connsiteX0" fmla="*/ 0 w 5064603"/>
              <a:gd name="connsiteY0" fmla="*/ 0 h 2286000"/>
              <a:gd name="connsiteX1" fmla="*/ 5064603 w 5064603"/>
              <a:gd name="connsiteY1" fmla="*/ 0 h 2286000"/>
              <a:gd name="connsiteX2" fmla="*/ 5064603 w 5064603"/>
              <a:gd name="connsiteY2" fmla="*/ 2286000 h 2286000"/>
              <a:gd name="connsiteX3" fmla="*/ 763670 w 5064603"/>
              <a:gd name="connsiteY3" fmla="*/ 2286000 h 2286000"/>
              <a:gd name="connsiteX4" fmla="*/ 761866 w 5064603"/>
              <a:gd name="connsiteY4" fmla="*/ 2261963 h 2286000"/>
              <a:gd name="connsiteX5" fmla="*/ 174723 w 5064603"/>
              <a:gd name="connsiteY5" fmla="*/ 279455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4603" h="2286000">
                <a:moveTo>
                  <a:pt x="0" y="0"/>
                </a:moveTo>
                <a:lnTo>
                  <a:pt x="5064603" y="0"/>
                </a:lnTo>
                <a:lnTo>
                  <a:pt x="5064603" y="2286000"/>
                </a:lnTo>
                <a:lnTo>
                  <a:pt x="763670" y="2286000"/>
                </a:lnTo>
                <a:lnTo>
                  <a:pt x="761866" y="2261963"/>
                </a:lnTo>
                <a:cubicBezTo>
                  <a:pt x="683581" y="1496785"/>
                  <a:pt x="487866" y="835949"/>
                  <a:pt x="174723" y="279455"/>
                </a:cubicBezTo>
                <a:close/>
              </a:path>
            </a:pathLst>
          </a:custGeom>
        </p:spPr>
        <p:txBody>
          <a:bodyPr wrap="square" anchor="ctr">
            <a:noAutofit/>
          </a:bodyPr>
          <a:lstStyle>
            <a:lvl1pPr algn="ctr">
              <a:defRPr/>
            </a:lvl1pPr>
          </a:lstStyle>
          <a:p>
            <a:r>
              <a:rPr lang="en-US"/>
              <a:t>Click icon to add picture</a:t>
            </a:r>
            <a:endParaRPr lang="en-US" dirty="0"/>
          </a:p>
        </p:txBody>
      </p:sp>
      <p:sp>
        <p:nvSpPr>
          <p:cNvPr id="19" name="Picture Placeholder 18">
            <a:extLst>
              <a:ext uri="{FF2B5EF4-FFF2-40B4-BE49-F238E27FC236}">
                <a16:creationId xmlns:a16="http://schemas.microsoft.com/office/drawing/2014/main" id="{9F6DACD3-0A0E-4203-948F-CB45AA6A9401}"/>
              </a:ext>
            </a:extLst>
          </p:cNvPr>
          <p:cNvSpPr>
            <a:spLocks noGrp="1"/>
          </p:cNvSpPr>
          <p:nvPr>
            <p:ph type="pic" sz="quarter" idx="11"/>
          </p:nvPr>
        </p:nvSpPr>
        <p:spPr>
          <a:xfrm>
            <a:off x="7729581" y="2286000"/>
            <a:ext cx="4462420" cy="2286000"/>
          </a:xfrm>
          <a:custGeom>
            <a:avLst/>
            <a:gdLst>
              <a:gd name="connsiteX0" fmla="*/ 161487 w 4462420"/>
              <a:gd name="connsiteY0" fmla="*/ 0 h 2286000"/>
              <a:gd name="connsiteX1" fmla="*/ 4462420 w 4462420"/>
              <a:gd name="connsiteY1" fmla="*/ 0 h 2286000"/>
              <a:gd name="connsiteX2" fmla="*/ 4462420 w 4462420"/>
              <a:gd name="connsiteY2" fmla="*/ 2286000 h 2286000"/>
              <a:gd name="connsiteX3" fmla="*/ 0 w 4462420"/>
              <a:gd name="connsiteY3" fmla="*/ 2286000 h 2286000"/>
              <a:gd name="connsiteX4" fmla="*/ 17047 w 4462420"/>
              <a:gd name="connsiteY4" fmla="*/ 2229619 h 2286000"/>
              <a:gd name="connsiteX5" fmla="*/ 198826 w 4462420"/>
              <a:gd name="connsiteY5" fmla="*/ 775922 h 2286000"/>
              <a:gd name="connsiteX6" fmla="*/ 189040 w 4462420"/>
              <a:gd name="connsiteY6" fmla="*/ 367247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2420" h="2286000">
                <a:moveTo>
                  <a:pt x="161487" y="0"/>
                </a:moveTo>
                <a:lnTo>
                  <a:pt x="4462420" y="0"/>
                </a:lnTo>
                <a:lnTo>
                  <a:pt x="4462420" y="2286000"/>
                </a:lnTo>
                <a:lnTo>
                  <a:pt x="0" y="2286000"/>
                </a:lnTo>
                <a:lnTo>
                  <a:pt x="17047" y="2229619"/>
                </a:lnTo>
                <a:cubicBezTo>
                  <a:pt x="138233" y="1684483"/>
                  <a:pt x="198826" y="1230203"/>
                  <a:pt x="198826" y="775922"/>
                </a:cubicBezTo>
                <a:cubicBezTo>
                  <a:pt x="198826" y="636799"/>
                  <a:pt x="195564" y="500574"/>
                  <a:pt x="189040" y="367247"/>
                </a:cubicBezTo>
                <a:close/>
              </a:path>
            </a:pathLst>
          </a:custGeom>
        </p:spPr>
        <p:txBody>
          <a:bodyPr wrap="square" anchor="ctr">
            <a:noAutofit/>
          </a:bodyPr>
          <a:lstStyle>
            <a:lvl1pPr algn="ctr">
              <a:defRPr/>
            </a:lvl1pPr>
          </a:lstStyle>
          <a:p>
            <a:r>
              <a:rPr lang="en-US"/>
              <a:t>Click icon to add picture</a:t>
            </a:r>
            <a:endParaRPr lang="en-US" dirty="0"/>
          </a:p>
        </p:txBody>
      </p:sp>
      <p:sp>
        <p:nvSpPr>
          <p:cNvPr id="25" name="Picture Placeholder 24">
            <a:extLst>
              <a:ext uri="{FF2B5EF4-FFF2-40B4-BE49-F238E27FC236}">
                <a16:creationId xmlns:a16="http://schemas.microsoft.com/office/drawing/2014/main" id="{2B9DECF3-60B9-433F-B8F8-5B4E0E53F42E}"/>
              </a:ext>
            </a:extLst>
          </p:cNvPr>
          <p:cNvSpPr>
            <a:spLocks noGrp="1"/>
          </p:cNvSpPr>
          <p:nvPr>
            <p:ph type="pic" sz="quarter" idx="12"/>
          </p:nvPr>
        </p:nvSpPr>
        <p:spPr>
          <a:xfrm>
            <a:off x="6529067" y="4572000"/>
            <a:ext cx="5662935" cy="2286000"/>
          </a:xfrm>
          <a:custGeom>
            <a:avLst/>
            <a:gdLst>
              <a:gd name="connsiteX0" fmla="*/ 1200515 w 5662935"/>
              <a:gd name="connsiteY0" fmla="*/ 0 h 2286000"/>
              <a:gd name="connsiteX1" fmla="*/ 5662935 w 5662935"/>
              <a:gd name="connsiteY1" fmla="*/ 0 h 2286000"/>
              <a:gd name="connsiteX2" fmla="*/ 5662935 w 5662935"/>
              <a:gd name="connsiteY2" fmla="*/ 2286000 h 2286000"/>
              <a:gd name="connsiteX3" fmla="*/ 0 w 5662935"/>
              <a:gd name="connsiteY3" fmla="*/ 2286000 h 2286000"/>
              <a:gd name="connsiteX4" fmla="*/ 78957 w 5662935"/>
              <a:gd name="connsiteY4" fmla="*/ 2205438 h 2286000"/>
              <a:gd name="connsiteX5" fmla="*/ 672225 w 5662935"/>
              <a:gd name="connsiteY5" fmla="*/ 1397316 h 2286000"/>
              <a:gd name="connsiteX6" fmla="*/ 1102530 w 5662935"/>
              <a:gd name="connsiteY6" fmla="*/ 324079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2935" h="2286000">
                <a:moveTo>
                  <a:pt x="1200515" y="0"/>
                </a:moveTo>
                <a:lnTo>
                  <a:pt x="5662935" y="0"/>
                </a:lnTo>
                <a:lnTo>
                  <a:pt x="5662935" y="2286000"/>
                </a:lnTo>
                <a:lnTo>
                  <a:pt x="0" y="2286000"/>
                </a:lnTo>
                <a:lnTo>
                  <a:pt x="78957" y="2205438"/>
                </a:lnTo>
                <a:cubicBezTo>
                  <a:pt x="291624" y="1972265"/>
                  <a:pt x="490445" y="1703955"/>
                  <a:pt x="672225" y="1397316"/>
                </a:cubicBezTo>
                <a:cubicBezTo>
                  <a:pt x="854003" y="1056606"/>
                  <a:pt x="984657" y="698860"/>
                  <a:pt x="1102530" y="324079"/>
                </a:cubicBezTo>
                <a:close/>
              </a:path>
            </a:pathLst>
          </a:custGeom>
        </p:spPr>
        <p:txBody>
          <a:bodyPr wrap="square" anchor="ctr">
            <a:noAutofit/>
          </a:bodyPr>
          <a:lstStyle>
            <a:lvl1pPr algn="ctr">
              <a:defRPr/>
            </a:lvl1pPr>
          </a:lstStyle>
          <a:p>
            <a:r>
              <a:rPr lang="en-US"/>
              <a:t>Click icon to add picture</a:t>
            </a:r>
            <a:endParaRPr lang="en-US" dirty="0"/>
          </a:p>
        </p:txBody>
      </p:sp>
      <p:sp>
        <p:nvSpPr>
          <p:cNvPr id="8" name="Slide Number Placeholder 3">
            <a:extLst>
              <a:ext uri="{FF2B5EF4-FFF2-40B4-BE49-F238E27FC236}">
                <a16:creationId xmlns:a16="http://schemas.microsoft.com/office/drawing/2014/main" id="{54D1CFDE-CA21-4CFE-AE63-608D62DB6C33}"/>
              </a:ext>
            </a:extLst>
          </p:cNvPr>
          <p:cNvSpPr>
            <a:spLocks noGrp="1"/>
          </p:cNvSpPr>
          <p:nvPr>
            <p:ph type="sldNum" sz="quarter" idx="16"/>
          </p:nvPr>
        </p:nvSpPr>
        <p:spPr>
          <a:xfrm>
            <a:off x="9329739" y="6138000"/>
            <a:ext cx="2130424" cy="720000"/>
          </a:xfrm>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585590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E4BF6-62EC-4B2B-B3B7-8E130713929B}"/>
              </a:ext>
            </a:extLst>
          </p:cNvPr>
          <p:cNvSpPr>
            <a:spLocks noGrp="1"/>
          </p:cNvSpPr>
          <p:nvPr>
            <p:ph type="title"/>
          </p:nvPr>
        </p:nvSpPr>
        <p:spPr>
          <a:xfrm>
            <a:off x="720000" y="616890"/>
            <a:ext cx="3927727" cy="1477328"/>
          </a:xfrm>
        </p:spPr>
        <p:txBody>
          <a:bodyPr/>
          <a:lstStyle/>
          <a:p>
            <a:r>
              <a:rPr lang="en-US"/>
              <a:t>Click to edit Master title style</a:t>
            </a:r>
          </a:p>
        </p:txBody>
      </p:sp>
      <p:sp>
        <p:nvSpPr>
          <p:cNvPr id="18" name="Text Placeholder 17">
            <a:extLst>
              <a:ext uri="{FF2B5EF4-FFF2-40B4-BE49-F238E27FC236}">
                <a16:creationId xmlns:a16="http://schemas.microsoft.com/office/drawing/2014/main" id="{3078E0F3-1044-4DB5-AE58-9212CD6C34E7}"/>
              </a:ext>
            </a:extLst>
          </p:cNvPr>
          <p:cNvSpPr>
            <a:spLocks noGrp="1"/>
          </p:cNvSpPr>
          <p:nvPr>
            <p:ph type="body" sz="quarter" idx="17"/>
          </p:nvPr>
        </p:nvSpPr>
        <p:spPr>
          <a:xfrm>
            <a:off x="4647727" y="616890"/>
            <a:ext cx="6812436" cy="1477328"/>
          </a:xfrm>
        </p:spPr>
        <p:txBody>
          <a:bodyPr/>
          <a:lstStyle>
            <a:lvl1pPr marL="0" indent="0">
              <a:buNone/>
              <a:defRPr lang="en-US" sz="1600" kern="1200" spc="20" baseline="0" dirty="0" smtClean="0">
                <a:solidFill>
                  <a:schemeClr val="tx2">
                    <a:lumMod val="90000"/>
                  </a:schemeClr>
                </a:solidFill>
                <a:latin typeface="+mn-lt"/>
                <a:ea typeface="+mn-ea"/>
                <a:cs typeface="+mn-cs"/>
              </a:defRPr>
            </a:lvl1pPr>
            <a:lvl2pPr>
              <a:buNone/>
              <a:defRPr/>
            </a:lvl2pPr>
          </a:lstStyle>
          <a:p>
            <a:pPr lvl="0"/>
            <a:r>
              <a:rPr lang="en-US"/>
              <a:t>Click to edit Master text styles</a:t>
            </a:r>
          </a:p>
        </p:txBody>
      </p:sp>
      <p:sp useBgFill="1">
        <p:nvSpPr>
          <p:cNvPr id="13" name="Freeform: Shape 12">
            <a:extLst>
              <a:ext uri="{FF2B5EF4-FFF2-40B4-BE49-F238E27FC236}">
                <a16:creationId xmlns:a16="http://schemas.microsoft.com/office/drawing/2014/main" id="{63A0AF3C-A897-4840-99F4-77D234B0E2FE}"/>
              </a:ext>
              <a:ext uri="{C183D7F6-B498-43B3-948B-1728B52AA6E4}">
                <adec:decorative xmlns:adec="http://schemas.microsoft.com/office/drawing/2017/decorative" val="1"/>
              </a:ext>
            </a:extLst>
          </p:cNvPr>
          <p:cNvSpPr>
            <a:spLocks/>
          </p:cNvSpPr>
          <p:nvPr userDrawn="1"/>
        </p:nvSpPr>
        <p:spPr bwMode="auto">
          <a:xfrm rot="16200000" flipH="1">
            <a:off x="4524645" y="-809352"/>
            <a:ext cx="3142706" cy="12192000"/>
          </a:xfrm>
          <a:custGeom>
            <a:avLst/>
            <a:gdLst>
              <a:gd name="connsiteX0" fmla="*/ 0 w 3142706"/>
              <a:gd name="connsiteY0" fmla="*/ 4431100 h 12192000"/>
              <a:gd name="connsiteX1" fmla="*/ 1979 w 3142706"/>
              <a:gd name="connsiteY1" fmla="*/ 4546418 h 12192000"/>
              <a:gd name="connsiteX2" fmla="*/ 80130 w 3142706"/>
              <a:gd name="connsiteY2" fmla="*/ 4516573 h 12192000"/>
              <a:gd name="connsiteX3" fmla="*/ 585514 w 3142706"/>
              <a:gd name="connsiteY3" fmla="*/ 4383259 h 12192000"/>
              <a:gd name="connsiteX4" fmla="*/ 1550569 w 3142706"/>
              <a:gd name="connsiteY4" fmla="*/ 4698133 h 12192000"/>
              <a:gd name="connsiteX5" fmla="*/ 2200712 w 3142706"/>
              <a:gd name="connsiteY5" fmla="*/ 5277095 h 12192000"/>
              <a:gd name="connsiteX6" fmla="*/ 2424198 w 3142706"/>
              <a:gd name="connsiteY6" fmla="*/ 6170932 h 12192000"/>
              <a:gd name="connsiteX7" fmla="*/ 2332772 w 3142706"/>
              <a:gd name="connsiteY7" fmla="*/ 6658479 h 12192000"/>
              <a:gd name="connsiteX8" fmla="*/ 1784214 w 3142706"/>
              <a:gd name="connsiteY8" fmla="*/ 7481214 h 12192000"/>
              <a:gd name="connsiteX9" fmla="*/ 798842 w 3142706"/>
              <a:gd name="connsiteY9" fmla="*/ 7917975 h 12192000"/>
              <a:gd name="connsiteX10" fmla="*/ 193143 w 3142706"/>
              <a:gd name="connsiteY10" fmla="*/ 7797358 h 12192000"/>
              <a:gd name="connsiteX11" fmla="*/ 181439 w 3142706"/>
              <a:gd name="connsiteY11" fmla="*/ 7792629 h 12192000"/>
              <a:gd name="connsiteX12" fmla="*/ 181439 w 3142706"/>
              <a:gd name="connsiteY12" fmla="*/ 8305457 h 12192000"/>
              <a:gd name="connsiteX13" fmla="*/ 181439 w 3142706"/>
              <a:gd name="connsiteY13" fmla="*/ 8378263 h 12192000"/>
              <a:gd name="connsiteX14" fmla="*/ 255752 w 3142706"/>
              <a:gd name="connsiteY14" fmla="*/ 8360872 h 12192000"/>
              <a:gd name="connsiteX15" fmla="*/ 785021 w 3142706"/>
              <a:gd name="connsiteY15" fmla="*/ 8298478 h 12192000"/>
              <a:gd name="connsiteX16" fmla="*/ 1532042 w 3142706"/>
              <a:gd name="connsiteY16" fmla="*/ 8485311 h 12192000"/>
              <a:gd name="connsiteX17" fmla="*/ 2133781 w 3142706"/>
              <a:gd name="connsiteY17" fmla="*/ 9045463 h 12192000"/>
              <a:gd name="connsiteX18" fmla="*/ 2351877 w 3142706"/>
              <a:gd name="connsiteY18" fmla="*/ 9543220 h 12192000"/>
              <a:gd name="connsiteX19" fmla="*/ 2414043 w 3142706"/>
              <a:gd name="connsiteY19" fmla="*/ 10165766 h 12192000"/>
              <a:gd name="connsiteX20" fmla="*/ 2196291 w 3142706"/>
              <a:gd name="connsiteY20" fmla="*/ 10881728 h 12192000"/>
              <a:gd name="connsiteX21" fmla="*/ 1532042 w 3142706"/>
              <a:gd name="connsiteY21" fmla="*/ 11535296 h 12192000"/>
              <a:gd name="connsiteX22" fmla="*/ 629434 w 3142706"/>
              <a:gd name="connsiteY22" fmla="*/ 11784175 h 12192000"/>
              <a:gd name="connsiteX23" fmla="*/ 216855 w 3142706"/>
              <a:gd name="connsiteY23" fmla="*/ 11737423 h 12192000"/>
              <a:gd name="connsiteX24" fmla="*/ 181439 w 3142706"/>
              <a:gd name="connsiteY24" fmla="*/ 11726632 h 12192000"/>
              <a:gd name="connsiteX25" fmla="*/ 181439 w 3142706"/>
              <a:gd name="connsiteY25" fmla="*/ 11763388 h 12192000"/>
              <a:gd name="connsiteX26" fmla="*/ 181439 w 3142706"/>
              <a:gd name="connsiteY26" fmla="*/ 12180928 h 12192000"/>
              <a:gd name="connsiteX27" fmla="*/ 184001 w 3142706"/>
              <a:gd name="connsiteY27" fmla="*/ 12192000 h 12192000"/>
              <a:gd name="connsiteX28" fmla="*/ 3142705 w 3142706"/>
              <a:gd name="connsiteY28" fmla="*/ 12191999 h 12192000"/>
              <a:gd name="connsiteX29" fmla="*/ 3142706 w 3142706"/>
              <a:gd name="connsiteY29" fmla="*/ 0 h 12192000"/>
              <a:gd name="connsiteX30" fmla="*/ 155370 w 3142706"/>
              <a:gd name="connsiteY30" fmla="*/ 0 h 12192000"/>
              <a:gd name="connsiteX31" fmla="*/ 146351 w 3142706"/>
              <a:gd name="connsiteY31" fmla="*/ 177371 h 12192000"/>
              <a:gd name="connsiteX32" fmla="*/ 123859 w 3142706"/>
              <a:gd name="connsiteY32" fmla="*/ 599846 h 12192000"/>
              <a:gd name="connsiteX33" fmla="*/ 123365 w 3142706"/>
              <a:gd name="connsiteY33" fmla="*/ 609102 h 12192000"/>
              <a:gd name="connsiteX34" fmla="*/ 199429 w 3142706"/>
              <a:gd name="connsiteY34" fmla="*/ 579094 h 12192000"/>
              <a:gd name="connsiteX35" fmla="*/ 768238 w 3142706"/>
              <a:gd name="connsiteY35" fmla="*/ 518113 h 12192000"/>
              <a:gd name="connsiteX36" fmla="*/ 951182 w 3142706"/>
              <a:gd name="connsiteY36" fmla="*/ 548430 h 12192000"/>
              <a:gd name="connsiteX37" fmla="*/ 1413449 w 3142706"/>
              <a:gd name="connsiteY37" fmla="*/ 706284 h 12192000"/>
              <a:gd name="connsiteX38" fmla="*/ 1794407 w 3142706"/>
              <a:gd name="connsiteY38" fmla="*/ 944634 h 12192000"/>
              <a:gd name="connsiteX39" fmla="*/ 2028169 w 3142706"/>
              <a:gd name="connsiteY39" fmla="*/ 1168348 h 12192000"/>
              <a:gd name="connsiteX40" fmla="*/ 2363216 w 3142706"/>
              <a:gd name="connsiteY40" fmla="*/ 1767707 h 12192000"/>
              <a:gd name="connsiteX41" fmla="*/ 2424197 w 3142706"/>
              <a:gd name="connsiteY41" fmla="*/ 2356960 h 12192000"/>
              <a:gd name="connsiteX42" fmla="*/ 2363217 w 3142706"/>
              <a:gd name="connsiteY42" fmla="*/ 2793935 h 12192000"/>
              <a:gd name="connsiteX43" fmla="*/ 2139619 w 3142706"/>
              <a:gd name="connsiteY43" fmla="*/ 3230561 h 12192000"/>
              <a:gd name="connsiteX44" fmla="*/ 1479338 w 3142706"/>
              <a:gd name="connsiteY44" fmla="*/ 3789498 h 12192000"/>
              <a:gd name="connsiteX45" fmla="*/ 585646 w 3142706"/>
              <a:gd name="connsiteY45" fmla="*/ 4002758 h 12192000"/>
              <a:gd name="connsiteX46" fmla="*/ 5142 w 3142706"/>
              <a:gd name="connsiteY46" fmla="*/ 3895589 h 12192000"/>
              <a:gd name="connsiteX47" fmla="*/ 1356 w 3142706"/>
              <a:gd name="connsiteY47" fmla="*/ 3893719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2706" h="12192000">
                <a:moveTo>
                  <a:pt x="0" y="4431100"/>
                </a:moveTo>
                <a:lnTo>
                  <a:pt x="1979" y="4546418"/>
                </a:lnTo>
                <a:lnTo>
                  <a:pt x="80130" y="4516573"/>
                </a:lnTo>
                <a:cubicBezTo>
                  <a:pt x="323933" y="4431506"/>
                  <a:pt x="544880" y="4383259"/>
                  <a:pt x="585514" y="4383259"/>
                </a:cubicBezTo>
                <a:cubicBezTo>
                  <a:pt x="941060" y="4383259"/>
                  <a:pt x="1266132" y="4494990"/>
                  <a:pt x="1550569" y="4698133"/>
                </a:cubicBezTo>
                <a:cubicBezTo>
                  <a:pt x="1875640" y="4901278"/>
                  <a:pt x="2078810" y="5104423"/>
                  <a:pt x="2200712" y="5277095"/>
                </a:cubicBezTo>
                <a:cubicBezTo>
                  <a:pt x="2281979" y="5459926"/>
                  <a:pt x="2424198" y="5764642"/>
                  <a:pt x="2424198" y="6170932"/>
                </a:cubicBezTo>
                <a:lnTo>
                  <a:pt x="2332772" y="6658479"/>
                </a:lnTo>
                <a:cubicBezTo>
                  <a:pt x="2271821" y="6942881"/>
                  <a:pt x="2109285" y="7186655"/>
                  <a:pt x="1784214" y="7481214"/>
                </a:cubicBezTo>
                <a:cubicBezTo>
                  <a:pt x="1499777" y="7765617"/>
                  <a:pt x="1144230" y="7887503"/>
                  <a:pt x="798842" y="7917975"/>
                </a:cubicBezTo>
                <a:cubicBezTo>
                  <a:pt x="621069" y="7917975"/>
                  <a:pt x="410280" y="7872268"/>
                  <a:pt x="193143" y="7797358"/>
                </a:cubicBezTo>
                <a:lnTo>
                  <a:pt x="181439" y="7792629"/>
                </a:lnTo>
                <a:lnTo>
                  <a:pt x="181439" y="8305457"/>
                </a:lnTo>
                <a:lnTo>
                  <a:pt x="181439" y="8378263"/>
                </a:lnTo>
                <a:lnTo>
                  <a:pt x="255752" y="8360872"/>
                </a:lnTo>
                <a:cubicBezTo>
                  <a:pt x="442593" y="8298478"/>
                  <a:pt x="598179" y="8298478"/>
                  <a:pt x="785021" y="8298478"/>
                </a:cubicBezTo>
                <a:cubicBezTo>
                  <a:pt x="1034028" y="8298478"/>
                  <a:pt x="1283035" y="8360872"/>
                  <a:pt x="1532042" y="8485311"/>
                </a:cubicBezTo>
                <a:cubicBezTo>
                  <a:pt x="1749795" y="8609751"/>
                  <a:pt x="1936636" y="8796584"/>
                  <a:pt x="2133781" y="9045463"/>
                </a:cubicBezTo>
                <a:cubicBezTo>
                  <a:pt x="2227202" y="9169902"/>
                  <a:pt x="2289368" y="9325364"/>
                  <a:pt x="2351877" y="9543220"/>
                </a:cubicBezTo>
                <a:cubicBezTo>
                  <a:pt x="2382788" y="9730054"/>
                  <a:pt x="2414043" y="9947910"/>
                  <a:pt x="2414043" y="10165766"/>
                </a:cubicBezTo>
                <a:cubicBezTo>
                  <a:pt x="2414043" y="10414645"/>
                  <a:pt x="2351877" y="10632501"/>
                  <a:pt x="2196291" y="10881728"/>
                </a:cubicBezTo>
                <a:cubicBezTo>
                  <a:pt x="2030057" y="11161629"/>
                  <a:pt x="1812304" y="11410857"/>
                  <a:pt x="1532042" y="11535296"/>
                </a:cubicBezTo>
                <a:cubicBezTo>
                  <a:pt x="1251780" y="11690758"/>
                  <a:pt x="971862" y="11784175"/>
                  <a:pt x="629434" y="11784175"/>
                </a:cubicBezTo>
                <a:cubicBezTo>
                  <a:pt x="489303" y="11784175"/>
                  <a:pt x="349172" y="11768576"/>
                  <a:pt x="216855" y="11737423"/>
                </a:cubicBezTo>
                <a:lnTo>
                  <a:pt x="181439" y="11726632"/>
                </a:lnTo>
                <a:lnTo>
                  <a:pt x="181439" y="11763388"/>
                </a:lnTo>
                <a:cubicBezTo>
                  <a:pt x="181439" y="11959844"/>
                  <a:pt x="181439" y="12097696"/>
                  <a:pt x="181439" y="12180928"/>
                </a:cubicBezTo>
                <a:lnTo>
                  <a:pt x="184001" y="12192000"/>
                </a:lnTo>
                <a:lnTo>
                  <a:pt x="3142705" y="12191999"/>
                </a:lnTo>
                <a:lnTo>
                  <a:pt x="3142706" y="0"/>
                </a:lnTo>
                <a:lnTo>
                  <a:pt x="155370" y="0"/>
                </a:lnTo>
                <a:lnTo>
                  <a:pt x="146351" y="177371"/>
                </a:lnTo>
                <a:cubicBezTo>
                  <a:pt x="139453" y="310022"/>
                  <a:pt x="131856" y="451218"/>
                  <a:pt x="123859" y="599846"/>
                </a:cubicBezTo>
                <a:lnTo>
                  <a:pt x="123365" y="609102"/>
                </a:lnTo>
                <a:lnTo>
                  <a:pt x="199429" y="579094"/>
                </a:lnTo>
                <a:cubicBezTo>
                  <a:pt x="331556" y="548430"/>
                  <a:pt x="616135" y="518113"/>
                  <a:pt x="768238" y="518113"/>
                </a:cubicBezTo>
                <a:cubicBezTo>
                  <a:pt x="859710" y="518113"/>
                  <a:pt x="920692" y="548430"/>
                  <a:pt x="951182" y="548430"/>
                </a:cubicBezTo>
                <a:cubicBezTo>
                  <a:pt x="1174780" y="579094"/>
                  <a:pt x="1189851" y="614638"/>
                  <a:pt x="1413449" y="706284"/>
                </a:cubicBezTo>
                <a:cubicBezTo>
                  <a:pt x="1637047" y="797930"/>
                  <a:pt x="1702935" y="843231"/>
                  <a:pt x="1794407" y="944634"/>
                </a:cubicBezTo>
                <a:cubicBezTo>
                  <a:pt x="1885879" y="1036280"/>
                  <a:pt x="1997678" y="1097261"/>
                  <a:pt x="2028169" y="1168348"/>
                </a:cubicBezTo>
                <a:cubicBezTo>
                  <a:pt x="2149781" y="1290310"/>
                  <a:pt x="2302234" y="1513676"/>
                  <a:pt x="2363216" y="1767707"/>
                </a:cubicBezTo>
                <a:cubicBezTo>
                  <a:pt x="2393706" y="1980967"/>
                  <a:pt x="2424197" y="2194227"/>
                  <a:pt x="2424197" y="2356960"/>
                </a:cubicBezTo>
                <a:cubicBezTo>
                  <a:pt x="2424197" y="2478923"/>
                  <a:pt x="2424198" y="2631201"/>
                  <a:pt x="2363217" y="2793935"/>
                </a:cubicBezTo>
                <a:cubicBezTo>
                  <a:pt x="2332726" y="2946213"/>
                  <a:pt x="2200600" y="3098493"/>
                  <a:pt x="2139619" y="3230561"/>
                </a:cubicBezTo>
                <a:cubicBezTo>
                  <a:pt x="1977352" y="3474486"/>
                  <a:pt x="1763917" y="3657430"/>
                  <a:pt x="1479338" y="3789498"/>
                </a:cubicBezTo>
                <a:cubicBezTo>
                  <a:pt x="1205272" y="3941777"/>
                  <a:pt x="920693" y="4002758"/>
                  <a:pt x="585646" y="4002758"/>
                </a:cubicBezTo>
                <a:cubicBezTo>
                  <a:pt x="376022" y="4002758"/>
                  <a:pt x="183599" y="3968456"/>
                  <a:pt x="5142" y="3895589"/>
                </a:cubicBezTo>
                <a:lnTo>
                  <a:pt x="1356" y="3893719"/>
                </a:ln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9" name="Date Placeholder 18">
            <a:extLst>
              <a:ext uri="{FF2B5EF4-FFF2-40B4-BE49-F238E27FC236}">
                <a16:creationId xmlns:a16="http://schemas.microsoft.com/office/drawing/2014/main" id="{15108176-8782-4311-86A4-A38AC2C1AA90}"/>
              </a:ext>
            </a:extLst>
          </p:cNvPr>
          <p:cNvSpPr>
            <a:spLocks noGrp="1"/>
          </p:cNvSpPr>
          <p:nvPr>
            <p:ph type="dt" sz="half" idx="18"/>
          </p:nvPr>
        </p:nvSpPr>
        <p:spPr/>
        <p:txBody>
          <a:bodyPr/>
          <a:lstStyle/>
          <a:p>
            <a:r>
              <a:rPr lang="en-US" dirty="0"/>
              <a:t>Sunday, January 31, 20XX</a:t>
            </a:r>
          </a:p>
        </p:txBody>
      </p:sp>
      <p:sp>
        <p:nvSpPr>
          <p:cNvPr id="21" name="Footer Placeholder 20">
            <a:extLst>
              <a:ext uri="{FF2B5EF4-FFF2-40B4-BE49-F238E27FC236}">
                <a16:creationId xmlns:a16="http://schemas.microsoft.com/office/drawing/2014/main" id="{97E5EA52-4E60-4B0E-9427-12C5FC7E3F27}"/>
              </a:ext>
            </a:extLst>
          </p:cNvPr>
          <p:cNvSpPr>
            <a:spLocks noGrp="1"/>
          </p:cNvSpPr>
          <p:nvPr>
            <p:ph type="ftr" sz="quarter" idx="19"/>
          </p:nvPr>
        </p:nvSpPr>
        <p:spPr/>
        <p:txBody>
          <a:bodyPr/>
          <a:lstStyle/>
          <a:p>
            <a:r>
              <a:rPr lang="en-US" dirty="0"/>
              <a:t>Sample Footer Text</a:t>
            </a:r>
          </a:p>
        </p:txBody>
      </p:sp>
      <p:sp>
        <p:nvSpPr>
          <p:cNvPr id="22" name="Slide Number Placeholder 21">
            <a:extLst>
              <a:ext uri="{FF2B5EF4-FFF2-40B4-BE49-F238E27FC236}">
                <a16:creationId xmlns:a16="http://schemas.microsoft.com/office/drawing/2014/main" id="{D64F9441-F2C8-491B-965A-E5C8139FFDEC}"/>
              </a:ext>
            </a:extLst>
          </p:cNvPr>
          <p:cNvSpPr>
            <a:spLocks noGrp="1"/>
          </p:cNvSpPr>
          <p:nvPr>
            <p:ph type="sldNum" sz="quarter" idx="20"/>
          </p:nvPr>
        </p:nvSpPr>
        <p:spPr/>
        <p:txBody>
          <a:bodyPr/>
          <a:lstStyle/>
          <a:p>
            <a:fld id="{1621B6DD-29C1-4FEA-923F-71EA1347694C}" type="slidenum">
              <a:rPr lang="en-US" smtClean="0"/>
              <a:pPr/>
              <a:t>‹#›</a:t>
            </a:fld>
            <a:endParaRPr lang="en-US" dirty="0"/>
          </a:p>
        </p:txBody>
      </p:sp>
      <p:sp>
        <p:nvSpPr>
          <p:cNvPr id="15" name="Picture Placeholder 13">
            <a:extLst>
              <a:ext uri="{FF2B5EF4-FFF2-40B4-BE49-F238E27FC236}">
                <a16:creationId xmlns:a16="http://schemas.microsoft.com/office/drawing/2014/main" id="{FDA5072F-C775-4FB3-A00C-CEBFD9200FA2}"/>
              </a:ext>
            </a:extLst>
          </p:cNvPr>
          <p:cNvSpPr>
            <a:spLocks noGrp="1"/>
          </p:cNvSpPr>
          <p:nvPr>
            <p:ph type="pic" sz="quarter" idx="10"/>
          </p:nvPr>
        </p:nvSpPr>
        <p:spPr>
          <a:xfrm>
            <a:off x="518111" y="2634818"/>
            <a:ext cx="3484645" cy="3504675"/>
          </a:xfrm>
          <a:custGeom>
            <a:avLst/>
            <a:gdLst>
              <a:gd name="connsiteX0" fmla="*/ 1747550 w 3484645"/>
              <a:gd name="connsiteY0" fmla="*/ 0 h 3504675"/>
              <a:gd name="connsiteX1" fmla="*/ 2214840 w 3484645"/>
              <a:gd name="connsiteY1" fmla="*/ 60981 h 3504675"/>
              <a:gd name="connsiteX2" fmla="*/ 2672026 w 3484645"/>
              <a:gd name="connsiteY2" fmla="*/ 294743 h 3504675"/>
              <a:gd name="connsiteX3" fmla="*/ 3484645 w 3484645"/>
              <a:gd name="connsiteY3" fmla="*/ 1666123 h 3504675"/>
              <a:gd name="connsiteX4" fmla="*/ 3271385 w 3484645"/>
              <a:gd name="connsiteY4" fmla="*/ 2559815 h 3504675"/>
              <a:gd name="connsiteX5" fmla="*/ 2712448 w 3484645"/>
              <a:gd name="connsiteY5" fmla="*/ 3220096 h 3504675"/>
              <a:gd name="connsiteX6" fmla="*/ 2275822 w 3484645"/>
              <a:gd name="connsiteY6" fmla="*/ 3443694 h 3504675"/>
              <a:gd name="connsiteX7" fmla="*/ 1838847 w 3484645"/>
              <a:gd name="connsiteY7" fmla="*/ 3504675 h 3504675"/>
              <a:gd name="connsiteX8" fmla="*/ 1249594 w 3484645"/>
              <a:gd name="connsiteY8" fmla="*/ 3443694 h 3504675"/>
              <a:gd name="connsiteX9" fmla="*/ 650235 w 3484645"/>
              <a:gd name="connsiteY9" fmla="*/ 3108647 h 3504675"/>
              <a:gd name="connsiteX10" fmla="*/ 426521 w 3484645"/>
              <a:gd name="connsiteY10" fmla="*/ 2874885 h 3504675"/>
              <a:gd name="connsiteX11" fmla="*/ 188171 w 3484645"/>
              <a:gd name="connsiteY11" fmla="*/ 2493927 h 3504675"/>
              <a:gd name="connsiteX12" fmla="*/ 30317 w 3484645"/>
              <a:gd name="connsiteY12" fmla="*/ 2031660 h 3504675"/>
              <a:gd name="connsiteX13" fmla="*/ 0 w 3484645"/>
              <a:gd name="connsiteY13" fmla="*/ 1848716 h 3504675"/>
              <a:gd name="connsiteX14" fmla="*/ 60981 w 3484645"/>
              <a:gd name="connsiteY14" fmla="*/ 1279907 h 3504675"/>
              <a:gd name="connsiteX15" fmla="*/ 691005 w 3484645"/>
              <a:gd name="connsiteY15" fmla="*/ 355374 h 3504675"/>
              <a:gd name="connsiteX16" fmla="*/ 1747550 w 3484645"/>
              <a:gd name="connsiteY16"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4645" h="3504675">
                <a:moveTo>
                  <a:pt x="1747550" y="0"/>
                </a:moveTo>
                <a:cubicBezTo>
                  <a:pt x="1869164" y="0"/>
                  <a:pt x="2021791" y="0"/>
                  <a:pt x="2214840" y="60981"/>
                </a:cubicBezTo>
                <a:cubicBezTo>
                  <a:pt x="2428101" y="121963"/>
                  <a:pt x="2550063" y="233762"/>
                  <a:pt x="2672026" y="294743"/>
                </a:cubicBezTo>
                <a:cubicBezTo>
                  <a:pt x="3240720" y="670444"/>
                  <a:pt x="3484645" y="1107127"/>
                  <a:pt x="3484645" y="1666123"/>
                </a:cubicBezTo>
                <a:cubicBezTo>
                  <a:pt x="3484645" y="2001170"/>
                  <a:pt x="3423664" y="2285749"/>
                  <a:pt x="3271385" y="2559815"/>
                </a:cubicBezTo>
                <a:cubicBezTo>
                  <a:pt x="3139317" y="2844394"/>
                  <a:pt x="2956373" y="3057829"/>
                  <a:pt x="2712448" y="3220096"/>
                </a:cubicBezTo>
                <a:cubicBezTo>
                  <a:pt x="2580380" y="3281077"/>
                  <a:pt x="2428101" y="3413203"/>
                  <a:pt x="2275822" y="3443694"/>
                </a:cubicBezTo>
                <a:cubicBezTo>
                  <a:pt x="2113089" y="3504675"/>
                  <a:pt x="1960810" y="3504675"/>
                  <a:pt x="1838847" y="3504675"/>
                </a:cubicBezTo>
                <a:cubicBezTo>
                  <a:pt x="1676114" y="3504675"/>
                  <a:pt x="1462854" y="3474184"/>
                  <a:pt x="1249594" y="3443694"/>
                </a:cubicBezTo>
                <a:cubicBezTo>
                  <a:pt x="995563" y="3382712"/>
                  <a:pt x="772197" y="3230259"/>
                  <a:pt x="650235" y="3108647"/>
                </a:cubicBezTo>
                <a:cubicBezTo>
                  <a:pt x="579148" y="3078156"/>
                  <a:pt x="518167" y="2966357"/>
                  <a:pt x="426521" y="2874885"/>
                </a:cubicBezTo>
                <a:cubicBezTo>
                  <a:pt x="325118" y="2783413"/>
                  <a:pt x="279817" y="2717525"/>
                  <a:pt x="188171" y="2493927"/>
                </a:cubicBezTo>
                <a:cubicBezTo>
                  <a:pt x="96525" y="2270329"/>
                  <a:pt x="60981" y="2255258"/>
                  <a:pt x="30317" y="2031660"/>
                </a:cubicBezTo>
                <a:cubicBezTo>
                  <a:pt x="30317" y="2001170"/>
                  <a:pt x="0" y="1940188"/>
                  <a:pt x="0" y="1848716"/>
                </a:cubicBezTo>
                <a:cubicBezTo>
                  <a:pt x="0" y="1696613"/>
                  <a:pt x="30317" y="1412034"/>
                  <a:pt x="60981" y="1279907"/>
                </a:cubicBezTo>
                <a:cubicBezTo>
                  <a:pt x="223366" y="843225"/>
                  <a:pt x="386099" y="599300"/>
                  <a:pt x="691005" y="355374"/>
                </a:cubicBezTo>
                <a:cubicBezTo>
                  <a:pt x="975352" y="101636"/>
                  <a:pt x="1371556" y="0"/>
                  <a:pt x="1747550" y="0"/>
                </a:cubicBezTo>
                <a:close/>
              </a:path>
            </a:pathLst>
          </a:custGeom>
        </p:spPr>
        <p:txBody>
          <a:bodyPr wrap="square">
            <a:noAutofit/>
          </a:bodyPr>
          <a:lstStyle/>
          <a:p>
            <a:r>
              <a:rPr lang="en-US"/>
              <a:t>Click icon to add picture</a:t>
            </a:r>
            <a:endParaRPr lang="en-US" dirty="0"/>
          </a:p>
        </p:txBody>
      </p:sp>
      <p:sp>
        <p:nvSpPr>
          <p:cNvPr id="16" name="Picture Placeholder 16">
            <a:extLst>
              <a:ext uri="{FF2B5EF4-FFF2-40B4-BE49-F238E27FC236}">
                <a16:creationId xmlns:a16="http://schemas.microsoft.com/office/drawing/2014/main" id="{B4151D06-53FE-42E5-9665-965DC2C382EC}"/>
              </a:ext>
            </a:extLst>
          </p:cNvPr>
          <p:cNvSpPr>
            <a:spLocks noGrp="1"/>
          </p:cNvSpPr>
          <p:nvPr>
            <p:ph type="pic" sz="quarter" idx="11"/>
          </p:nvPr>
        </p:nvSpPr>
        <p:spPr>
          <a:xfrm>
            <a:off x="4383257" y="2634818"/>
            <a:ext cx="3534716" cy="3504675"/>
          </a:xfrm>
          <a:custGeom>
            <a:avLst/>
            <a:gdLst>
              <a:gd name="connsiteX0" fmla="*/ 1858773 w 3534716"/>
              <a:gd name="connsiteY0" fmla="*/ 0 h 3504675"/>
              <a:gd name="connsiteX1" fmla="*/ 2488521 w 3534716"/>
              <a:gd name="connsiteY1" fmla="*/ 142219 h 3504675"/>
              <a:gd name="connsiteX2" fmla="*/ 3118270 w 3534716"/>
              <a:gd name="connsiteY2" fmla="*/ 629826 h 3504675"/>
              <a:gd name="connsiteX3" fmla="*/ 3534716 w 3534716"/>
              <a:gd name="connsiteY3" fmla="*/ 1879319 h 3504675"/>
              <a:gd name="connsiteX4" fmla="*/ 3097955 w 3534716"/>
              <a:gd name="connsiteY4" fmla="*/ 2864691 h 3504675"/>
              <a:gd name="connsiteX5" fmla="*/ 2275220 w 3534716"/>
              <a:gd name="connsiteY5" fmla="*/ 3413249 h 3504675"/>
              <a:gd name="connsiteX6" fmla="*/ 1787673 w 3534716"/>
              <a:gd name="connsiteY6" fmla="*/ 3504675 h 3504675"/>
              <a:gd name="connsiteX7" fmla="*/ 893836 w 3534716"/>
              <a:gd name="connsiteY7" fmla="*/ 3281189 h 3504675"/>
              <a:gd name="connsiteX8" fmla="*/ 314874 w 3534716"/>
              <a:gd name="connsiteY8" fmla="*/ 2631046 h 3504675"/>
              <a:gd name="connsiteX9" fmla="*/ 0 w 3534716"/>
              <a:gd name="connsiteY9" fmla="*/ 1665991 h 3504675"/>
              <a:gd name="connsiteX10" fmla="*/ 487547 w 3534716"/>
              <a:gd name="connsiteY10" fmla="*/ 518083 h 3504675"/>
              <a:gd name="connsiteX11" fmla="*/ 1533742 w 3534716"/>
              <a:gd name="connsiteY11" fmla="*/ 20317 h 3504675"/>
              <a:gd name="connsiteX12" fmla="*/ 1858773 w 3534716"/>
              <a:gd name="connsiteY12"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34716" h="3504675">
                <a:moveTo>
                  <a:pt x="1858773" y="0"/>
                </a:moveTo>
                <a:cubicBezTo>
                  <a:pt x="2061918" y="0"/>
                  <a:pt x="2346320" y="20317"/>
                  <a:pt x="2488521" y="142219"/>
                </a:cubicBezTo>
                <a:cubicBezTo>
                  <a:pt x="2661194" y="233645"/>
                  <a:pt x="2854182" y="365705"/>
                  <a:pt x="3118270" y="629826"/>
                </a:cubicBezTo>
                <a:cubicBezTo>
                  <a:pt x="3351886" y="1036165"/>
                  <a:pt x="3534716" y="1523772"/>
                  <a:pt x="3534716" y="1879319"/>
                </a:cubicBezTo>
                <a:cubicBezTo>
                  <a:pt x="3504244" y="2224707"/>
                  <a:pt x="3382358" y="2580254"/>
                  <a:pt x="3097955" y="2864691"/>
                </a:cubicBezTo>
                <a:cubicBezTo>
                  <a:pt x="2803396" y="3189762"/>
                  <a:pt x="2559622" y="3352298"/>
                  <a:pt x="2275220" y="3413249"/>
                </a:cubicBezTo>
                <a:lnTo>
                  <a:pt x="1787673" y="3504675"/>
                </a:lnTo>
                <a:cubicBezTo>
                  <a:pt x="1381383" y="3504675"/>
                  <a:pt x="1076667" y="3362456"/>
                  <a:pt x="893836" y="3281189"/>
                </a:cubicBezTo>
                <a:cubicBezTo>
                  <a:pt x="721164" y="3159287"/>
                  <a:pt x="518019" y="2956117"/>
                  <a:pt x="314874" y="2631046"/>
                </a:cubicBezTo>
                <a:cubicBezTo>
                  <a:pt x="111730" y="2346609"/>
                  <a:pt x="0" y="2021537"/>
                  <a:pt x="0" y="1665991"/>
                </a:cubicBezTo>
                <a:cubicBezTo>
                  <a:pt x="0" y="1584723"/>
                  <a:pt x="192988" y="782203"/>
                  <a:pt x="487547" y="518083"/>
                </a:cubicBezTo>
                <a:cubicBezTo>
                  <a:pt x="782107" y="253962"/>
                  <a:pt x="1208711" y="81268"/>
                  <a:pt x="1533742" y="20317"/>
                </a:cubicBezTo>
                <a:cubicBezTo>
                  <a:pt x="1625157" y="0"/>
                  <a:pt x="1706415" y="0"/>
                  <a:pt x="1858773" y="0"/>
                </a:cubicBezTo>
                <a:close/>
              </a:path>
            </a:pathLst>
          </a:custGeom>
        </p:spPr>
        <p:txBody>
          <a:bodyPr wrap="square">
            <a:noAutofit/>
          </a:bodyPr>
          <a:lstStyle/>
          <a:p>
            <a:r>
              <a:rPr lang="en-US"/>
              <a:t>Click icon to add picture</a:t>
            </a:r>
            <a:endParaRPr lang="en-US" dirty="0"/>
          </a:p>
        </p:txBody>
      </p:sp>
      <p:sp>
        <p:nvSpPr>
          <p:cNvPr id="23" name="Picture Placeholder 19">
            <a:extLst>
              <a:ext uri="{FF2B5EF4-FFF2-40B4-BE49-F238E27FC236}">
                <a16:creationId xmlns:a16="http://schemas.microsoft.com/office/drawing/2014/main" id="{B327F18E-56CE-4BED-9722-43624C672681}"/>
              </a:ext>
            </a:extLst>
          </p:cNvPr>
          <p:cNvSpPr>
            <a:spLocks noGrp="1"/>
          </p:cNvSpPr>
          <p:nvPr>
            <p:ph type="pic" sz="quarter" idx="12"/>
          </p:nvPr>
        </p:nvSpPr>
        <p:spPr>
          <a:xfrm>
            <a:off x="8298476" y="2680058"/>
            <a:ext cx="3485697" cy="3449280"/>
          </a:xfrm>
          <a:custGeom>
            <a:avLst/>
            <a:gdLst>
              <a:gd name="connsiteX0" fmla="*/ 1780826 w 3485697"/>
              <a:gd name="connsiteY0" fmla="*/ 4 h 3449280"/>
              <a:gd name="connsiteX1" fmla="*/ 2262915 w 3485697"/>
              <a:gd name="connsiteY1" fmla="*/ 85106 h 3449280"/>
              <a:gd name="connsiteX2" fmla="*/ 2822020 w 3485697"/>
              <a:gd name="connsiteY2" fmla="*/ 309385 h 3449280"/>
              <a:gd name="connsiteX3" fmla="*/ 3298864 w 3485697"/>
              <a:gd name="connsiteY3" fmla="*/ 886395 h 3449280"/>
              <a:gd name="connsiteX4" fmla="*/ 3485697 w 3485697"/>
              <a:gd name="connsiteY4" fmla="*/ 1664671 h 3449280"/>
              <a:gd name="connsiteX5" fmla="*/ 3236818 w 3485697"/>
              <a:gd name="connsiteY5" fmla="*/ 2567279 h 3449280"/>
              <a:gd name="connsiteX6" fmla="*/ 2583250 w 3485697"/>
              <a:gd name="connsiteY6" fmla="*/ 3231528 h 3449280"/>
              <a:gd name="connsiteX7" fmla="*/ 1867288 w 3485697"/>
              <a:gd name="connsiteY7" fmla="*/ 3449280 h 3449280"/>
              <a:gd name="connsiteX8" fmla="*/ 1244742 w 3485697"/>
              <a:gd name="connsiteY8" fmla="*/ 3387114 h 3449280"/>
              <a:gd name="connsiteX9" fmla="*/ 746985 w 3485697"/>
              <a:gd name="connsiteY9" fmla="*/ 3169018 h 3449280"/>
              <a:gd name="connsiteX10" fmla="*/ 186833 w 3485697"/>
              <a:gd name="connsiteY10" fmla="*/ 2567279 h 3449280"/>
              <a:gd name="connsiteX11" fmla="*/ 0 w 3485697"/>
              <a:gd name="connsiteY11" fmla="*/ 1820258 h 3449280"/>
              <a:gd name="connsiteX12" fmla="*/ 62394 w 3485697"/>
              <a:gd name="connsiteY12" fmla="*/ 1290989 h 3449280"/>
              <a:gd name="connsiteX13" fmla="*/ 622545 w 3485697"/>
              <a:gd name="connsiteY13" fmla="*/ 325871 h 3449280"/>
              <a:gd name="connsiteX14" fmla="*/ 1585992 w 3485697"/>
              <a:gd name="connsiteY14" fmla="*/ 14697 h 3449280"/>
              <a:gd name="connsiteX15" fmla="*/ 1780826 w 3485697"/>
              <a:gd name="connsiteY15" fmla="*/ 4 h 344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85697" h="3449280">
                <a:moveTo>
                  <a:pt x="1780826" y="4"/>
                </a:moveTo>
                <a:cubicBezTo>
                  <a:pt x="1965933" y="-415"/>
                  <a:pt x="2123051" y="38482"/>
                  <a:pt x="2262915" y="85106"/>
                </a:cubicBezTo>
                <a:cubicBezTo>
                  <a:pt x="2449748" y="116361"/>
                  <a:pt x="2666210" y="247219"/>
                  <a:pt x="2822020" y="309385"/>
                </a:cubicBezTo>
                <a:cubicBezTo>
                  <a:pt x="3101922" y="496226"/>
                  <a:pt x="3205447" y="668299"/>
                  <a:pt x="3298864" y="886395"/>
                </a:cubicBezTo>
                <a:cubicBezTo>
                  <a:pt x="3423303" y="1104147"/>
                  <a:pt x="3485697" y="1384409"/>
                  <a:pt x="3485697" y="1664671"/>
                </a:cubicBezTo>
                <a:cubicBezTo>
                  <a:pt x="3485697" y="2007099"/>
                  <a:pt x="3392280" y="2287017"/>
                  <a:pt x="3236818" y="2567279"/>
                </a:cubicBezTo>
                <a:cubicBezTo>
                  <a:pt x="3112379" y="2847541"/>
                  <a:pt x="2863151" y="3065294"/>
                  <a:pt x="2583250" y="3231528"/>
                </a:cubicBezTo>
                <a:cubicBezTo>
                  <a:pt x="2334023" y="3387114"/>
                  <a:pt x="2116167" y="3449280"/>
                  <a:pt x="1867288" y="3449280"/>
                </a:cubicBezTo>
                <a:cubicBezTo>
                  <a:pt x="1649432" y="3449280"/>
                  <a:pt x="1431576" y="3418025"/>
                  <a:pt x="1244742" y="3387114"/>
                </a:cubicBezTo>
                <a:cubicBezTo>
                  <a:pt x="1026886" y="3324605"/>
                  <a:pt x="871424" y="3262439"/>
                  <a:pt x="746985" y="3169018"/>
                </a:cubicBezTo>
                <a:cubicBezTo>
                  <a:pt x="498106" y="2971873"/>
                  <a:pt x="311273" y="2785032"/>
                  <a:pt x="186833" y="2567279"/>
                </a:cubicBezTo>
                <a:cubicBezTo>
                  <a:pt x="62394" y="2318272"/>
                  <a:pt x="0" y="2069265"/>
                  <a:pt x="0" y="1820258"/>
                </a:cubicBezTo>
                <a:cubicBezTo>
                  <a:pt x="0" y="1633416"/>
                  <a:pt x="0" y="1477830"/>
                  <a:pt x="62394" y="1290989"/>
                </a:cubicBezTo>
                <a:cubicBezTo>
                  <a:pt x="155462" y="823885"/>
                  <a:pt x="342295" y="512712"/>
                  <a:pt x="622545" y="325871"/>
                </a:cubicBezTo>
                <a:cubicBezTo>
                  <a:pt x="902447" y="108118"/>
                  <a:pt x="1312713" y="54882"/>
                  <a:pt x="1585992" y="14697"/>
                </a:cubicBezTo>
                <a:cubicBezTo>
                  <a:pt x="1654312" y="4651"/>
                  <a:pt x="1719124" y="143"/>
                  <a:pt x="1780826" y="4"/>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3144867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pic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62235CD-026E-4B65-A804-8C877A0C4F31}"/>
              </a:ext>
            </a:extLst>
          </p:cNvPr>
          <p:cNvSpPr>
            <a:spLocks noGrp="1"/>
          </p:cNvSpPr>
          <p:nvPr>
            <p:ph type="pic" sz="quarter" idx="12"/>
          </p:nvPr>
        </p:nvSpPr>
        <p:spPr>
          <a:xfrm>
            <a:off x="0" y="0"/>
            <a:ext cx="12192000" cy="6858000"/>
          </a:xfrm>
          <a:custGeom>
            <a:avLst/>
            <a:gdLst>
              <a:gd name="connsiteX0" fmla="*/ 5123702 w 12192000"/>
              <a:gd name="connsiteY0" fmla="*/ 0 h 6858000"/>
              <a:gd name="connsiteX1" fmla="*/ 12192000 w 12192000"/>
              <a:gd name="connsiteY1" fmla="*/ 0 h 6858000"/>
              <a:gd name="connsiteX2" fmla="*/ 12192000 w 12192000"/>
              <a:gd name="connsiteY2" fmla="*/ 6858000 h 6858000"/>
              <a:gd name="connsiteX3" fmla="*/ 4294649 w 12192000"/>
              <a:gd name="connsiteY3" fmla="*/ 6858000 h 6858000"/>
              <a:gd name="connsiteX4" fmla="*/ 4543103 w 12192000"/>
              <a:gd name="connsiteY4" fmla="*/ 6794309 h 6858000"/>
              <a:gd name="connsiteX5" fmla="*/ 5784508 w 12192000"/>
              <a:gd name="connsiteY5" fmla="*/ 6102159 h 6858000"/>
              <a:gd name="connsiteX6" fmla="*/ 7044313 w 12192000"/>
              <a:gd name="connsiteY6" fmla="*/ 3583629 h 6858000"/>
              <a:gd name="connsiteX7" fmla="*/ 6748215 w 12192000"/>
              <a:gd name="connsiteY7" fmla="*/ 1870260 h 6858000"/>
              <a:gd name="connsiteX8" fmla="*/ 5569893 w 12192000"/>
              <a:gd name="connsiteY8" fmla="*/ 265913 h 6858000"/>
              <a:gd name="connsiteX9" fmla="*/ 5336837 w 12192000"/>
              <a:gd name="connsiteY9" fmla="*/ 117758 h 6858000"/>
              <a:gd name="connsiteX10" fmla="*/ 0 w 12192000"/>
              <a:gd name="connsiteY10" fmla="*/ 0 h 6858000"/>
              <a:gd name="connsiteX11" fmla="*/ 1478233 w 12192000"/>
              <a:gd name="connsiteY11" fmla="*/ 0 h 6858000"/>
              <a:gd name="connsiteX12" fmla="*/ 1376868 w 12192000"/>
              <a:gd name="connsiteY12" fmla="*/ 53544 h 6858000"/>
              <a:gd name="connsiteX13" fmla="*/ 763225 w 12192000"/>
              <a:gd name="connsiteY13" fmla="*/ 435512 h 6858000"/>
              <a:gd name="connsiteX14" fmla="*/ 3659 w 12192000"/>
              <a:gd name="connsiteY14" fmla="*/ 1575960 h 6858000"/>
              <a:gd name="connsiteX15" fmla="*/ 1 w 12192000"/>
              <a:gd name="connsiteY15" fmla="*/ 1586010 h 6858000"/>
              <a:gd name="connsiteX16" fmla="*/ 1 w 12192000"/>
              <a:gd name="connsiteY16" fmla="*/ 4992019 h 6858000"/>
              <a:gd name="connsiteX17" fmla="*/ 43793 w 12192000"/>
              <a:gd name="connsiteY17" fmla="*/ 5068808 h 6858000"/>
              <a:gd name="connsiteX18" fmla="*/ 508319 w 12192000"/>
              <a:gd name="connsiteY18" fmla="*/ 5721038 h 6858000"/>
              <a:gd name="connsiteX19" fmla="*/ 1561497 w 12192000"/>
              <a:gd name="connsiteY19" fmla="*/ 6516913 h 6858000"/>
              <a:gd name="connsiteX20" fmla="*/ 2199909 w 12192000"/>
              <a:gd name="connsiteY20" fmla="*/ 6808527 h 6858000"/>
              <a:gd name="connsiteX21" fmla="*/ 2401902 w 12192000"/>
              <a:gd name="connsiteY21" fmla="*/ 6858000 h 6858000"/>
              <a:gd name="connsiteX22" fmla="*/ 0 w 12192000"/>
              <a:gd name="connsiteY2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2000" h="6858000">
                <a:moveTo>
                  <a:pt x="5123702" y="0"/>
                </a:moveTo>
                <a:lnTo>
                  <a:pt x="12192000" y="0"/>
                </a:lnTo>
                <a:lnTo>
                  <a:pt x="12192000" y="6858000"/>
                </a:lnTo>
                <a:lnTo>
                  <a:pt x="4294649" y="6858000"/>
                </a:lnTo>
                <a:lnTo>
                  <a:pt x="4543103" y="6794309"/>
                </a:lnTo>
                <a:cubicBezTo>
                  <a:pt x="5014473" y="6649034"/>
                  <a:pt x="5429526" y="6399659"/>
                  <a:pt x="5784508" y="6102159"/>
                </a:cubicBezTo>
                <a:cubicBezTo>
                  <a:pt x="6353535" y="5625104"/>
                  <a:pt x="6883605" y="4288680"/>
                  <a:pt x="7044313" y="3583629"/>
                </a:cubicBezTo>
                <a:cubicBezTo>
                  <a:pt x="7205014" y="2877517"/>
                  <a:pt x="6993682" y="2422592"/>
                  <a:pt x="6748215" y="1870260"/>
                </a:cubicBezTo>
                <a:cubicBezTo>
                  <a:pt x="6502213" y="1317394"/>
                  <a:pt x="5738966" y="373824"/>
                  <a:pt x="5569893" y="265913"/>
                </a:cubicBezTo>
                <a:cubicBezTo>
                  <a:pt x="5497000" y="216088"/>
                  <a:pt x="5419065" y="166493"/>
                  <a:pt x="5336837" y="117758"/>
                </a:cubicBezTo>
                <a:close/>
                <a:moveTo>
                  <a:pt x="0" y="0"/>
                </a:moveTo>
                <a:lnTo>
                  <a:pt x="1478233" y="0"/>
                </a:lnTo>
                <a:lnTo>
                  <a:pt x="1376868" y="53544"/>
                </a:lnTo>
                <a:cubicBezTo>
                  <a:pt x="1049753" y="231096"/>
                  <a:pt x="809295" y="389442"/>
                  <a:pt x="763225" y="435512"/>
                </a:cubicBezTo>
                <a:cubicBezTo>
                  <a:pt x="427428" y="771309"/>
                  <a:pt x="175347" y="1155399"/>
                  <a:pt x="3659" y="1575960"/>
                </a:cubicBezTo>
                <a:lnTo>
                  <a:pt x="1" y="1586010"/>
                </a:lnTo>
                <a:lnTo>
                  <a:pt x="1" y="4992019"/>
                </a:lnTo>
                <a:lnTo>
                  <a:pt x="43793" y="5068808"/>
                </a:lnTo>
                <a:cubicBezTo>
                  <a:pt x="199310" y="5325558"/>
                  <a:pt x="370402" y="5550958"/>
                  <a:pt x="508319" y="5721038"/>
                </a:cubicBezTo>
                <a:cubicBezTo>
                  <a:pt x="784154" y="6061198"/>
                  <a:pt x="1210792" y="6251624"/>
                  <a:pt x="1561497" y="6516913"/>
                </a:cubicBezTo>
                <a:cubicBezTo>
                  <a:pt x="1757316" y="6643529"/>
                  <a:pt x="1966063" y="6739921"/>
                  <a:pt x="2199909" y="6808527"/>
                </a:cubicBezTo>
                <a:lnTo>
                  <a:pt x="2401902"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EDE0715F-E7F9-4984-81DF-4367F383FAF9}"/>
              </a:ext>
            </a:extLst>
          </p:cNvPr>
          <p:cNvSpPr>
            <a:spLocks noGrp="1"/>
          </p:cNvSpPr>
          <p:nvPr>
            <p:ph type="title"/>
          </p:nvPr>
        </p:nvSpPr>
        <p:spPr>
          <a:xfrm>
            <a:off x="720724" y="1579842"/>
            <a:ext cx="5014913" cy="2039662"/>
          </a:xfrm>
        </p:spPr>
        <p:txBody>
          <a:bodyPr anchor="b">
            <a:normAutofit/>
          </a:bodyPr>
          <a:lstStyle>
            <a:lvl1pPr algn="ctr">
              <a:defRPr sz="5400"/>
            </a:lvl1pPr>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B584F01D-202E-467D-909E-95AC750B1184}"/>
              </a:ext>
            </a:extLst>
          </p:cNvPr>
          <p:cNvSpPr>
            <a:spLocks noGrp="1"/>
          </p:cNvSpPr>
          <p:nvPr>
            <p:ph type="body" sz="quarter" idx="11"/>
          </p:nvPr>
        </p:nvSpPr>
        <p:spPr>
          <a:xfrm>
            <a:off x="720725" y="3818283"/>
            <a:ext cx="5014913" cy="1201737"/>
          </a:xfrm>
        </p:spPr>
        <p:txBody>
          <a:bodyPr>
            <a:normAutofit/>
          </a:bodyPr>
          <a:lstStyle>
            <a:lvl1pPr algn="ctr">
              <a:buNone/>
              <a:defRPr sz="2400"/>
            </a:lvl1pPr>
            <a:lvl2pPr>
              <a:buNone/>
              <a:defRPr/>
            </a:lvl2pPr>
            <a:lvl3pPr>
              <a:buNone/>
              <a:defRPr/>
            </a:lvl3pPr>
            <a:lvl4pPr>
              <a:buNone/>
              <a:defRPr/>
            </a:lvl4pPr>
            <a:lvl5pPr>
              <a:buNone/>
              <a:defRPr/>
            </a:lvl5pPr>
          </a:lstStyle>
          <a:p>
            <a:pPr lvl="0"/>
            <a:r>
              <a:rPr lang="en-US"/>
              <a:t>Click to edit Master text styles</a:t>
            </a:r>
          </a:p>
        </p:txBody>
      </p:sp>
      <p:sp useBgFill="1">
        <p:nvSpPr>
          <p:cNvPr id="8" name="Freeform: Shape 7">
            <a:extLst>
              <a:ext uri="{FF2B5EF4-FFF2-40B4-BE49-F238E27FC236}">
                <a16:creationId xmlns:a16="http://schemas.microsoft.com/office/drawing/2014/main" id="{38CCBCF1-1C42-4C63-91FF-3E2B5C61C584}"/>
              </a:ext>
              <a:ext uri="{C183D7F6-B498-43B3-948B-1728B52AA6E4}">
                <adec:decorative xmlns:adec="http://schemas.microsoft.com/office/drawing/2017/decorative" val="1"/>
              </a:ext>
            </a:extLst>
          </p:cNvPr>
          <p:cNvSpPr/>
          <p:nvPr userDrawn="1"/>
        </p:nvSpPr>
        <p:spPr>
          <a:xfrm>
            <a:off x="1" y="0"/>
            <a:ext cx="7100407" cy="6858000"/>
          </a:xfrm>
          <a:custGeom>
            <a:avLst/>
            <a:gdLst>
              <a:gd name="connsiteX0" fmla="*/ 1478232 w 7100407"/>
              <a:gd name="connsiteY0" fmla="*/ 0 h 6858000"/>
              <a:gd name="connsiteX1" fmla="*/ 5123701 w 7100407"/>
              <a:gd name="connsiteY1" fmla="*/ 0 h 6858000"/>
              <a:gd name="connsiteX2" fmla="*/ 5336836 w 7100407"/>
              <a:gd name="connsiteY2" fmla="*/ 117758 h 6858000"/>
              <a:gd name="connsiteX3" fmla="*/ 5569892 w 7100407"/>
              <a:gd name="connsiteY3" fmla="*/ 265913 h 6858000"/>
              <a:gd name="connsiteX4" fmla="*/ 6748214 w 7100407"/>
              <a:gd name="connsiteY4" fmla="*/ 1870260 h 6858000"/>
              <a:gd name="connsiteX5" fmla="*/ 7044312 w 7100407"/>
              <a:gd name="connsiteY5" fmla="*/ 3583629 h 6858000"/>
              <a:gd name="connsiteX6" fmla="*/ 5784507 w 7100407"/>
              <a:gd name="connsiteY6" fmla="*/ 6102159 h 6858000"/>
              <a:gd name="connsiteX7" fmla="*/ 4543102 w 7100407"/>
              <a:gd name="connsiteY7" fmla="*/ 6794309 h 6858000"/>
              <a:gd name="connsiteX8" fmla="*/ 4294648 w 7100407"/>
              <a:gd name="connsiteY8" fmla="*/ 6858000 h 6858000"/>
              <a:gd name="connsiteX9" fmla="*/ 2401901 w 7100407"/>
              <a:gd name="connsiteY9" fmla="*/ 6858000 h 6858000"/>
              <a:gd name="connsiteX10" fmla="*/ 2199908 w 7100407"/>
              <a:gd name="connsiteY10" fmla="*/ 6808527 h 6858000"/>
              <a:gd name="connsiteX11" fmla="*/ 1561496 w 7100407"/>
              <a:gd name="connsiteY11" fmla="*/ 6516913 h 6858000"/>
              <a:gd name="connsiteX12" fmla="*/ 508318 w 7100407"/>
              <a:gd name="connsiteY12" fmla="*/ 5721038 h 6858000"/>
              <a:gd name="connsiteX13" fmla="*/ 43792 w 7100407"/>
              <a:gd name="connsiteY13" fmla="*/ 5068808 h 6858000"/>
              <a:gd name="connsiteX14" fmla="*/ 0 w 7100407"/>
              <a:gd name="connsiteY14" fmla="*/ 4992019 h 6858000"/>
              <a:gd name="connsiteX15" fmla="*/ 0 w 7100407"/>
              <a:gd name="connsiteY15" fmla="*/ 1586010 h 6858000"/>
              <a:gd name="connsiteX16" fmla="*/ 3658 w 7100407"/>
              <a:gd name="connsiteY16" fmla="*/ 1575960 h 6858000"/>
              <a:gd name="connsiteX17" fmla="*/ 763224 w 7100407"/>
              <a:gd name="connsiteY17" fmla="*/ 435512 h 6858000"/>
              <a:gd name="connsiteX18" fmla="*/ 1376867 w 7100407"/>
              <a:gd name="connsiteY18" fmla="*/ 535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100407" h="6858000">
                <a:moveTo>
                  <a:pt x="1478232" y="0"/>
                </a:moveTo>
                <a:lnTo>
                  <a:pt x="5123701" y="0"/>
                </a:lnTo>
                <a:lnTo>
                  <a:pt x="5336836" y="117758"/>
                </a:lnTo>
                <a:cubicBezTo>
                  <a:pt x="5419064" y="166493"/>
                  <a:pt x="5496999" y="216088"/>
                  <a:pt x="5569892" y="265913"/>
                </a:cubicBezTo>
                <a:cubicBezTo>
                  <a:pt x="5738965" y="373824"/>
                  <a:pt x="6502212" y="1317394"/>
                  <a:pt x="6748214" y="1870260"/>
                </a:cubicBezTo>
                <a:cubicBezTo>
                  <a:pt x="6993681" y="2422592"/>
                  <a:pt x="7205013" y="2877517"/>
                  <a:pt x="7044312" y="3583629"/>
                </a:cubicBezTo>
                <a:cubicBezTo>
                  <a:pt x="6883604" y="4288680"/>
                  <a:pt x="6353534" y="5625104"/>
                  <a:pt x="5784507" y="6102159"/>
                </a:cubicBezTo>
                <a:cubicBezTo>
                  <a:pt x="5429525" y="6399659"/>
                  <a:pt x="5014472" y="6649034"/>
                  <a:pt x="4543102" y="6794309"/>
                </a:cubicBezTo>
                <a:lnTo>
                  <a:pt x="4294648" y="6858000"/>
                </a:lnTo>
                <a:lnTo>
                  <a:pt x="2401901" y="6858000"/>
                </a:lnTo>
                <a:lnTo>
                  <a:pt x="2199908" y="6808527"/>
                </a:lnTo>
                <a:cubicBezTo>
                  <a:pt x="1966062" y="6739921"/>
                  <a:pt x="1757315" y="6643529"/>
                  <a:pt x="1561496" y="6516913"/>
                </a:cubicBezTo>
                <a:cubicBezTo>
                  <a:pt x="1210791" y="6251624"/>
                  <a:pt x="784153" y="6061198"/>
                  <a:pt x="508318" y="5721038"/>
                </a:cubicBezTo>
                <a:cubicBezTo>
                  <a:pt x="370401" y="5550958"/>
                  <a:pt x="199309" y="5325558"/>
                  <a:pt x="43792" y="5068808"/>
                </a:cubicBezTo>
                <a:lnTo>
                  <a:pt x="0" y="4992019"/>
                </a:lnTo>
                <a:lnTo>
                  <a:pt x="0" y="1586010"/>
                </a:lnTo>
                <a:lnTo>
                  <a:pt x="3658" y="1575960"/>
                </a:lnTo>
                <a:cubicBezTo>
                  <a:pt x="175346" y="1155399"/>
                  <a:pt x="427427" y="771309"/>
                  <a:pt x="763224" y="435512"/>
                </a:cubicBezTo>
                <a:cubicBezTo>
                  <a:pt x="809294" y="389442"/>
                  <a:pt x="1049752" y="231096"/>
                  <a:pt x="1376867" y="5354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0897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e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reeform: Shape 9">
            <a:extLst>
              <a:ext uri="{FF2B5EF4-FFF2-40B4-BE49-F238E27FC236}">
                <a16:creationId xmlns:a16="http://schemas.microsoft.com/office/drawing/2014/main" id="{A93207D5-9CB9-447C-B7D6-0F4CE47F0F32}"/>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Date Placeholder 6">
            <a:extLst>
              <a:ext uri="{FF2B5EF4-FFF2-40B4-BE49-F238E27FC236}">
                <a16:creationId xmlns:a16="http://schemas.microsoft.com/office/drawing/2014/main" id="{34DE2ADF-7550-4E57-A8CB-EC53AC0A0798}"/>
              </a:ext>
            </a:extLst>
          </p:cNvPr>
          <p:cNvSpPr>
            <a:spLocks noGrp="1"/>
          </p:cNvSpPr>
          <p:nvPr>
            <p:ph type="dt" sz="half" idx="10"/>
          </p:nvPr>
        </p:nvSpPr>
        <p:spPr/>
        <p:txBody>
          <a:bodyPr/>
          <a:lstStyle/>
          <a:p>
            <a:r>
              <a:rPr lang="en-US" dirty="0"/>
              <a:t>Sunday, January 31, 20XX</a:t>
            </a:r>
          </a:p>
        </p:txBody>
      </p:sp>
      <p:sp>
        <p:nvSpPr>
          <p:cNvPr id="8" name="Footer Placeholder 7">
            <a:extLst>
              <a:ext uri="{FF2B5EF4-FFF2-40B4-BE49-F238E27FC236}">
                <a16:creationId xmlns:a16="http://schemas.microsoft.com/office/drawing/2014/main" id="{74617D2E-8DED-4400-8E86-4FC2EB7FB633}"/>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B206A86-FA64-4378-BF55-5E12CC4A9EB9}"/>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870079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meline/Chart/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742EB-9E0B-49F7-8E10-36B571EA463C}"/>
              </a:ext>
            </a:extLst>
          </p:cNvPr>
          <p:cNvSpPr>
            <a:spLocks noGrp="1"/>
          </p:cNvSpPr>
          <p:nvPr>
            <p:ph type="title"/>
          </p:nvPr>
        </p:nvSpPr>
        <p:spPr>
          <a:xfrm>
            <a:off x="720000" y="619200"/>
            <a:ext cx="10728322" cy="788666"/>
          </a:xfrm>
        </p:spPr>
        <p:txBody>
          <a:bodyPr anchor="ctr"/>
          <a:lstStyle>
            <a:lvl1pPr algn="ctr">
              <a:defRPr/>
            </a:lvl1pPr>
          </a:lstStyle>
          <a:p>
            <a:r>
              <a:rPr lang="en-US"/>
              <a:t>Click to edit Master title style</a:t>
            </a:r>
            <a:endParaRPr lang="en-US" dirty="0"/>
          </a:p>
        </p:txBody>
      </p:sp>
      <p:grpSp>
        <p:nvGrpSpPr>
          <p:cNvPr id="6" name="Group 5">
            <a:extLst>
              <a:ext uri="{FF2B5EF4-FFF2-40B4-BE49-F238E27FC236}">
                <a16:creationId xmlns:a16="http://schemas.microsoft.com/office/drawing/2014/main" id="{745DFF49-F0B6-4108-84E7-A232D5C93F6D}"/>
              </a:ext>
              <a:ext uri="{C183D7F6-B498-43B3-948B-1728B52AA6E4}">
                <adec:decorative xmlns:adec="http://schemas.microsoft.com/office/drawing/2017/decorative" val="1"/>
              </a:ext>
            </a:extLst>
          </p:cNvPr>
          <p:cNvGrpSpPr/>
          <p:nvPr userDrawn="1"/>
        </p:nvGrpSpPr>
        <p:grpSpPr>
          <a:xfrm>
            <a:off x="389400" y="406270"/>
            <a:ext cx="684878" cy="1449344"/>
            <a:chOff x="643527" y="1187494"/>
            <a:chExt cx="1434178" cy="3035022"/>
          </a:xfrm>
        </p:grpSpPr>
        <p:sp>
          <p:nvSpPr>
            <p:cNvPr id="7" name="Freeform 78">
              <a:extLst>
                <a:ext uri="{FF2B5EF4-FFF2-40B4-BE49-F238E27FC236}">
                  <a16:creationId xmlns:a16="http://schemas.microsoft.com/office/drawing/2014/main" id="{26429D18-1F25-4DC1-AA62-9756BB4893A5}"/>
                </a:ext>
              </a:extLst>
            </p:cNvPr>
            <p:cNvSpPr>
              <a:spLocks/>
            </p:cNvSpPr>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2F8190FD-FA1E-45E0-92AF-2477E4DA55AA}"/>
                </a:ext>
              </a:extLst>
            </p:cNvPr>
            <p:cNvSpPr>
              <a:spLocks/>
            </p:cNvSpPr>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68978028-4C22-4D83-8C18-F33CD82D3520}"/>
                </a:ext>
              </a:extLst>
            </p:cNvPr>
            <p:cNvSpPr>
              <a:spLocks/>
            </p:cNvSpPr>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grpSp>
        <p:nvGrpSpPr>
          <p:cNvPr id="10" name="Group 9">
            <a:extLst>
              <a:ext uri="{FF2B5EF4-FFF2-40B4-BE49-F238E27FC236}">
                <a16:creationId xmlns:a16="http://schemas.microsoft.com/office/drawing/2014/main" id="{72B55D6E-6E16-48FC-A299-E4396F6ECE60}"/>
              </a:ext>
              <a:ext uri="{C183D7F6-B498-43B3-948B-1728B52AA6E4}">
                <adec:decorative xmlns:adec="http://schemas.microsoft.com/office/drawing/2017/decorative" val="1"/>
              </a:ext>
            </a:extLst>
          </p:cNvPr>
          <p:cNvGrpSpPr/>
          <p:nvPr userDrawn="1"/>
        </p:nvGrpSpPr>
        <p:grpSpPr>
          <a:xfrm>
            <a:off x="11025211" y="268795"/>
            <a:ext cx="632305" cy="1606552"/>
            <a:chOff x="10224385" y="954724"/>
            <a:chExt cx="1324087" cy="3364228"/>
          </a:xfrm>
        </p:grpSpPr>
        <p:sp>
          <p:nvSpPr>
            <p:cNvPr id="11" name="Freeform 80">
              <a:extLst>
                <a:ext uri="{FF2B5EF4-FFF2-40B4-BE49-F238E27FC236}">
                  <a16:creationId xmlns:a16="http://schemas.microsoft.com/office/drawing/2014/main" id="{049B3391-07C4-4691-9541-15597E0AD373}"/>
                </a:ext>
              </a:extLst>
            </p:cNvPr>
            <p:cNvSpPr>
              <a:spLocks/>
            </p:cNvSpPr>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48C4D1B0-7C6A-430D-AE7E-358BE4288FB2}"/>
                </a:ext>
              </a:extLst>
            </p:cNvPr>
            <p:cNvSpPr>
              <a:spLocks/>
            </p:cNvSpPr>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4B16BFE5-BF16-4086-B18B-F01774CAD03D}"/>
                </a:ext>
              </a:extLst>
            </p:cNvPr>
            <p:cNvSpPr>
              <a:spLocks/>
            </p:cNvSpPr>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6" name="Content Placeholder 15">
            <a:extLst>
              <a:ext uri="{FF2B5EF4-FFF2-40B4-BE49-F238E27FC236}">
                <a16:creationId xmlns:a16="http://schemas.microsoft.com/office/drawing/2014/main" id="{4D52E10E-90D0-4871-B821-A722EECDF74D}"/>
              </a:ext>
            </a:extLst>
          </p:cNvPr>
          <p:cNvSpPr>
            <a:spLocks noGrp="1"/>
          </p:cNvSpPr>
          <p:nvPr>
            <p:ph sz="quarter" idx="13"/>
          </p:nvPr>
        </p:nvSpPr>
        <p:spPr>
          <a:xfrm>
            <a:off x="774133" y="2385982"/>
            <a:ext cx="10643735" cy="324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3">
            <a:extLst>
              <a:ext uri="{FF2B5EF4-FFF2-40B4-BE49-F238E27FC236}">
                <a16:creationId xmlns:a16="http://schemas.microsoft.com/office/drawing/2014/main" id="{E9328E85-B332-4169-836E-DE954137E10D}"/>
              </a:ext>
            </a:extLst>
          </p:cNvPr>
          <p:cNvSpPr>
            <a:spLocks noGrp="1"/>
          </p:cNvSpPr>
          <p:nvPr>
            <p:ph type="dt" sz="half" idx="14"/>
          </p:nvPr>
        </p:nvSpPr>
        <p:spPr/>
        <p:txBody>
          <a:bodyPr/>
          <a:lstStyle/>
          <a:p>
            <a:r>
              <a:rPr lang="en-US" dirty="0"/>
              <a:t>Sunday, January 31, 20XX</a:t>
            </a:r>
          </a:p>
        </p:txBody>
      </p:sp>
      <p:sp>
        <p:nvSpPr>
          <p:cNvPr id="15" name="Footer Placeholder 14">
            <a:extLst>
              <a:ext uri="{FF2B5EF4-FFF2-40B4-BE49-F238E27FC236}">
                <a16:creationId xmlns:a16="http://schemas.microsoft.com/office/drawing/2014/main" id="{C813C9F2-771F-4066-9E78-F47A0C0ACC69}"/>
              </a:ext>
            </a:extLst>
          </p:cNvPr>
          <p:cNvSpPr>
            <a:spLocks noGrp="1"/>
          </p:cNvSpPr>
          <p:nvPr>
            <p:ph type="ftr" sz="quarter" idx="15"/>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B0EA2B99-A7F9-4A91-89D1-A7B1B15982EA}"/>
              </a:ext>
            </a:extLst>
          </p:cNvPr>
          <p:cNvSpPr>
            <a:spLocks noGrp="1"/>
          </p:cNvSpPr>
          <p:nvPr>
            <p:ph type="sldNum" sz="quarter" idx="16"/>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67903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BDD2C61-C6B3-4886-A27C-B61C62974FBD}"/>
              </a:ext>
            </a:extLst>
          </p:cNvPr>
          <p:cNvSpPr>
            <a:spLocks noGrp="1"/>
          </p:cNvSpPr>
          <p:nvPr>
            <p:ph type="pic" sz="quarter" idx="11"/>
          </p:nvPr>
        </p:nvSpPr>
        <p:spPr>
          <a:xfrm>
            <a:off x="0" y="1"/>
            <a:ext cx="4817996" cy="6858001"/>
          </a:xfrm>
          <a:custGeom>
            <a:avLst/>
            <a:gdLst>
              <a:gd name="connsiteX0" fmla="*/ 0 w 4817996"/>
              <a:gd name="connsiteY0" fmla="*/ 0 h 6858001"/>
              <a:gd name="connsiteX1" fmla="*/ 4455466 w 4817996"/>
              <a:gd name="connsiteY1" fmla="*/ 0 h 6858001"/>
              <a:gd name="connsiteX2" fmla="*/ 4203348 w 4817996"/>
              <a:gd name="connsiteY2" fmla="*/ 98577 h 6858001"/>
              <a:gd name="connsiteX3" fmla="*/ 3717157 w 4817996"/>
              <a:gd name="connsiteY3" fmla="*/ 385307 h 6858001"/>
              <a:gd name="connsiteX4" fmla="*/ 2532107 w 4817996"/>
              <a:gd name="connsiteY4" fmla="*/ 1957426 h 6858001"/>
              <a:gd name="connsiteX5" fmla="*/ 2331242 w 4817996"/>
              <a:gd name="connsiteY5" fmla="*/ 3153405 h 6858001"/>
              <a:gd name="connsiteX6" fmla="*/ 2338687 w 4817996"/>
              <a:gd name="connsiteY6" fmla="*/ 3309256 h 6858001"/>
              <a:gd name="connsiteX7" fmla="*/ 2344494 w 4817996"/>
              <a:gd name="connsiteY7" fmla="*/ 3309256 h 6858001"/>
              <a:gd name="connsiteX8" fmla="*/ 2350370 w 4817996"/>
              <a:gd name="connsiteY8" fmla="*/ 3436629 h 6858001"/>
              <a:gd name="connsiteX9" fmla="*/ 2752145 w 4817996"/>
              <a:gd name="connsiteY9" fmla="*/ 5098005 h 6858001"/>
              <a:gd name="connsiteX10" fmla="*/ 3955219 w 4817996"/>
              <a:gd name="connsiteY10" fmla="*/ 6437308 h 6858001"/>
              <a:gd name="connsiteX11" fmla="*/ 4698058 w 4817996"/>
              <a:gd name="connsiteY11" fmla="*/ 6817628 h 6858001"/>
              <a:gd name="connsiteX12" fmla="*/ 4817996 w 4817996"/>
              <a:gd name="connsiteY12" fmla="*/ 6858001 h 6858001"/>
              <a:gd name="connsiteX13" fmla="*/ 1 w 4817996"/>
              <a:gd name="connsiteY13" fmla="*/ 6858001 h 6858001"/>
              <a:gd name="connsiteX14" fmla="*/ 1 w 4817996"/>
              <a:gd name="connsiteY14" fmla="*/ 3430801 h 6858001"/>
              <a:gd name="connsiteX15" fmla="*/ 0 w 4817996"/>
              <a:gd name="connsiteY15" fmla="*/ 34308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996" h="6858001">
                <a:moveTo>
                  <a:pt x="0" y="0"/>
                </a:moveTo>
                <a:lnTo>
                  <a:pt x="4455466" y="0"/>
                </a:lnTo>
                <a:lnTo>
                  <a:pt x="4203348" y="98577"/>
                </a:lnTo>
                <a:cubicBezTo>
                  <a:pt x="4032147" y="174775"/>
                  <a:pt x="3867541" y="268390"/>
                  <a:pt x="3717157" y="385307"/>
                </a:cubicBezTo>
                <a:cubicBezTo>
                  <a:pt x="3209493" y="685318"/>
                  <a:pt x="2760405" y="1430200"/>
                  <a:pt x="2532107" y="1957426"/>
                </a:cubicBezTo>
                <a:cubicBezTo>
                  <a:pt x="2361446" y="2353398"/>
                  <a:pt x="2323850" y="2753091"/>
                  <a:pt x="2331242" y="3153405"/>
                </a:cubicBezTo>
                <a:lnTo>
                  <a:pt x="2338687" y="3309256"/>
                </a:lnTo>
                <a:lnTo>
                  <a:pt x="2344494" y="3309256"/>
                </a:lnTo>
                <a:lnTo>
                  <a:pt x="2350370" y="3436629"/>
                </a:lnTo>
                <a:cubicBezTo>
                  <a:pt x="2387168" y="3989406"/>
                  <a:pt x="2484045" y="4543706"/>
                  <a:pt x="2752145" y="5098005"/>
                </a:cubicBezTo>
                <a:cubicBezTo>
                  <a:pt x="3019495" y="5583017"/>
                  <a:pt x="3420520" y="5997980"/>
                  <a:pt x="3955219" y="6437308"/>
                </a:cubicBezTo>
                <a:cubicBezTo>
                  <a:pt x="4155731" y="6593206"/>
                  <a:pt x="4393840" y="6710127"/>
                  <a:pt x="4698058" y="6817628"/>
                </a:cubicBezTo>
                <a:lnTo>
                  <a:pt x="4817996" y="6858001"/>
                </a:lnTo>
                <a:lnTo>
                  <a:pt x="1" y="6858001"/>
                </a:lnTo>
                <a:lnTo>
                  <a:pt x="1" y="3430801"/>
                </a:lnTo>
                <a:lnTo>
                  <a:pt x="0" y="3430801"/>
                </a:lnTo>
                <a:close/>
              </a:path>
            </a:pathLst>
          </a:custGeom>
        </p:spPr>
        <p:txBody>
          <a:bodyPr wrap="square">
            <a:noAutofit/>
          </a:bodyPr>
          <a:lstStyle/>
          <a:p>
            <a:r>
              <a:rPr lang="en-US"/>
              <a:t>Click icon to add picture</a:t>
            </a:r>
            <a:endParaRPr lang="en-US" dirty="0"/>
          </a:p>
        </p:txBody>
      </p:sp>
      <p:sp>
        <p:nvSpPr>
          <p:cNvPr id="15" name="Picture Placeholder 14">
            <a:extLst>
              <a:ext uri="{FF2B5EF4-FFF2-40B4-BE49-F238E27FC236}">
                <a16:creationId xmlns:a16="http://schemas.microsoft.com/office/drawing/2014/main" id="{9CE00F47-2241-4615-AFC0-D2FC201469EB}"/>
              </a:ext>
            </a:extLst>
          </p:cNvPr>
          <p:cNvSpPr>
            <a:spLocks noGrp="1"/>
          </p:cNvSpPr>
          <p:nvPr>
            <p:ph type="pic" sz="quarter" idx="12"/>
          </p:nvPr>
        </p:nvSpPr>
        <p:spPr>
          <a:xfrm>
            <a:off x="7374705" y="-3"/>
            <a:ext cx="4817297" cy="6858001"/>
          </a:xfrm>
          <a:custGeom>
            <a:avLst/>
            <a:gdLst>
              <a:gd name="connsiteX0" fmla="*/ 347148 w 4817297"/>
              <a:gd name="connsiteY0" fmla="*/ 0 h 6858001"/>
              <a:gd name="connsiteX1" fmla="*/ 4817296 w 4817297"/>
              <a:gd name="connsiteY1" fmla="*/ 0 h 6858001"/>
              <a:gd name="connsiteX2" fmla="*/ 4817296 w 4817297"/>
              <a:gd name="connsiteY2" fmla="*/ 3430803 h 6858001"/>
              <a:gd name="connsiteX3" fmla="*/ 4817297 w 4817297"/>
              <a:gd name="connsiteY3" fmla="*/ 3430803 h 6858001"/>
              <a:gd name="connsiteX4" fmla="*/ 4817297 w 4817297"/>
              <a:gd name="connsiteY4" fmla="*/ 6858001 h 6858001"/>
              <a:gd name="connsiteX5" fmla="*/ 0 w 4817297"/>
              <a:gd name="connsiteY5" fmla="*/ 6858001 h 6858001"/>
              <a:gd name="connsiteX6" fmla="*/ 135795 w 4817297"/>
              <a:gd name="connsiteY6" fmla="*/ 6800192 h 6858001"/>
              <a:gd name="connsiteX7" fmla="*/ 526928 w 4817297"/>
              <a:gd name="connsiteY7" fmla="*/ 6585547 h 6858001"/>
              <a:gd name="connsiteX8" fmla="*/ 1931265 w 4817297"/>
              <a:gd name="connsiteY8" fmla="*/ 5158286 h 6858001"/>
              <a:gd name="connsiteX9" fmla="*/ 2456696 w 4817297"/>
              <a:gd name="connsiteY9" fmla="*/ 3488484 h 6858001"/>
              <a:gd name="connsiteX10" fmla="*/ 2458676 w 4817297"/>
              <a:gd name="connsiteY10" fmla="*/ 3430803 h 6858001"/>
              <a:gd name="connsiteX11" fmla="*/ 2462239 w 4817297"/>
              <a:gd name="connsiteY11" fmla="*/ 3430803 h 6858001"/>
              <a:gd name="connsiteX12" fmla="*/ 2465963 w 4817297"/>
              <a:gd name="connsiteY12" fmla="*/ 3318938 h 6858001"/>
              <a:gd name="connsiteX13" fmla="*/ 2064188 w 4817297"/>
              <a:gd name="connsiteY13" fmla="*/ 1595395 h 6858001"/>
              <a:gd name="connsiteX14" fmla="*/ 794276 w 4817297"/>
              <a:gd name="connsiteY14" fmla="*/ 215347 h 6858001"/>
              <a:gd name="connsiteX15" fmla="*/ 546722 w 4817297"/>
              <a:gd name="connsiteY15" fmla="*/ 1000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297" h="6858001">
                <a:moveTo>
                  <a:pt x="347148" y="0"/>
                </a:moveTo>
                <a:lnTo>
                  <a:pt x="4817296" y="0"/>
                </a:lnTo>
                <a:lnTo>
                  <a:pt x="4817296" y="3430803"/>
                </a:lnTo>
                <a:lnTo>
                  <a:pt x="4817297" y="3430803"/>
                </a:lnTo>
                <a:lnTo>
                  <a:pt x="4817297" y="6858001"/>
                </a:lnTo>
                <a:lnTo>
                  <a:pt x="0" y="6858001"/>
                </a:lnTo>
                <a:lnTo>
                  <a:pt x="135795" y="6800192"/>
                </a:lnTo>
                <a:cubicBezTo>
                  <a:pt x="263380" y="6740562"/>
                  <a:pt x="393065" y="6669374"/>
                  <a:pt x="526928" y="6585547"/>
                </a:cubicBezTo>
                <a:cubicBezTo>
                  <a:pt x="1128465" y="6228916"/>
                  <a:pt x="1663915" y="5760515"/>
                  <a:pt x="1931265" y="5158286"/>
                </a:cubicBezTo>
                <a:cubicBezTo>
                  <a:pt x="2223678" y="4631336"/>
                  <a:pt x="2413747" y="4104949"/>
                  <a:pt x="2456696" y="3488484"/>
                </a:cubicBezTo>
                <a:lnTo>
                  <a:pt x="2458676" y="3430803"/>
                </a:lnTo>
                <a:lnTo>
                  <a:pt x="2462239" y="3430803"/>
                </a:lnTo>
                <a:lnTo>
                  <a:pt x="2465963" y="3318938"/>
                </a:lnTo>
                <a:cubicBezTo>
                  <a:pt x="2465963" y="2697917"/>
                  <a:pt x="2331537" y="2076895"/>
                  <a:pt x="2064188" y="1595395"/>
                </a:cubicBezTo>
                <a:cubicBezTo>
                  <a:pt x="1863675" y="1111620"/>
                  <a:pt x="1395813" y="628603"/>
                  <a:pt x="794276" y="215347"/>
                </a:cubicBezTo>
                <a:cubicBezTo>
                  <a:pt x="710542" y="180846"/>
                  <a:pt x="628685" y="141179"/>
                  <a:pt x="546722" y="100007"/>
                </a:cubicBezTo>
                <a:close/>
              </a:path>
            </a:pathLst>
          </a:custGeom>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570DF321-2A6F-4AC4-84EC-9642B372A0E5}"/>
              </a:ext>
            </a:extLst>
          </p:cNvPr>
          <p:cNvSpPr>
            <a:spLocks noGrp="1"/>
          </p:cNvSpPr>
          <p:nvPr>
            <p:ph type="title"/>
          </p:nvPr>
        </p:nvSpPr>
        <p:spPr>
          <a:xfrm>
            <a:off x="3668764" y="728529"/>
            <a:ext cx="4929136" cy="3694556"/>
          </a:xfrm>
        </p:spPr>
        <p:txBody>
          <a:bodyPr anchor="b">
            <a:normAutofit/>
          </a:bodyPr>
          <a:lstStyle>
            <a:lvl1pPr algn="ctr">
              <a:lnSpc>
                <a:spcPct val="120000"/>
              </a:lnSpc>
              <a:spcBef>
                <a:spcPts val="1000"/>
              </a:spcBef>
              <a:defRPr sz="4400"/>
            </a:lvl1pPr>
          </a:lstStyle>
          <a:p>
            <a:r>
              <a:rPr lang="en-US"/>
              <a:t>Click to edit Master title style</a:t>
            </a:r>
          </a:p>
        </p:txBody>
      </p:sp>
      <p:sp>
        <p:nvSpPr>
          <p:cNvPr id="9" name="Text Placeholder 8">
            <a:extLst>
              <a:ext uri="{FF2B5EF4-FFF2-40B4-BE49-F238E27FC236}">
                <a16:creationId xmlns:a16="http://schemas.microsoft.com/office/drawing/2014/main" id="{4B9C34EE-56BF-44B0-AB0C-5E6CDC6076D4}"/>
              </a:ext>
            </a:extLst>
          </p:cNvPr>
          <p:cNvSpPr>
            <a:spLocks noGrp="1"/>
          </p:cNvSpPr>
          <p:nvPr>
            <p:ph type="body" sz="quarter" idx="15"/>
          </p:nvPr>
        </p:nvSpPr>
        <p:spPr>
          <a:xfrm>
            <a:off x="3628231" y="4818014"/>
            <a:ext cx="4935538" cy="853444"/>
          </a:xfrm>
        </p:spPr>
        <p:txBody>
          <a:bodyPr/>
          <a:lstStyle>
            <a:lvl1pPr algn="ctr">
              <a:buNone/>
              <a:defRPr lang="en-US" sz="2800" kern="1200" spc="20" baseline="0" dirty="0" smtClean="0">
                <a:solidFill>
                  <a:schemeClr val="tx2">
                    <a:lumMod val="90000"/>
                  </a:schemeClr>
                </a:solidFill>
                <a:latin typeface="+mn-lt"/>
                <a:ea typeface="+mn-ea"/>
                <a:cs typeface="+mn-cs"/>
              </a:defRPr>
            </a:lvl1pPr>
          </a:lstStyle>
          <a:p>
            <a:pPr lvl="0"/>
            <a:r>
              <a:rPr lang="en-US"/>
              <a:t>Click to edit Master text styles</a:t>
            </a:r>
          </a:p>
        </p:txBody>
      </p:sp>
      <p:sp>
        <p:nvSpPr>
          <p:cNvPr id="2" name="Date Placeholder 1">
            <a:extLst>
              <a:ext uri="{FF2B5EF4-FFF2-40B4-BE49-F238E27FC236}">
                <a16:creationId xmlns:a16="http://schemas.microsoft.com/office/drawing/2014/main" id="{2857AF69-69C2-4187-8895-13BF350A8092}"/>
              </a:ext>
            </a:extLst>
          </p:cNvPr>
          <p:cNvSpPr>
            <a:spLocks noGrp="1"/>
          </p:cNvSpPr>
          <p:nvPr>
            <p:ph type="dt" sz="half" idx="16"/>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B6250131-119B-4EB8-983E-EA4541B190CA}"/>
              </a:ext>
            </a:extLst>
          </p:cNvPr>
          <p:cNvSpPr>
            <a:spLocks noGrp="1"/>
          </p:cNvSpPr>
          <p:nvPr>
            <p:ph type="ftr" sz="quarter" idx="17"/>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A50DEAA-16C2-49C9-8258-0016B0955703}"/>
              </a:ext>
            </a:extLst>
          </p:cNvPr>
          <p:cNvSpPr>
            <a:spLocks noGrp="1"/>
          </p:cNvSpPr>
          <p:nvPr>
            <p:ph type="sldNum" sz="quarter" idx="18"/>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103271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11" name="Freeform: Shape 10">
            <a:extLst>
              <a:ext uri="{FF2B5EF4-FFF2-40B4-BE49-F238E27FC236}">
                <a16:creationId xmlns:a16="http://schemas.microsoft.com/office/drawing/2014/main" id="{505ECF08-6E4D-4E2C-BC53-84BAB8528993}"/>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p:cNvSpPr>
            <a:spLocks noGrp="1"/>
          </p:cNvSpPr>
          <p:nvPr>
            <p:ph type="body" idx="1" hasCustomPrompt="1"/>
          </p:nvPr>
        </p:nvSpPr>
        <p:spPr>
          <a:xfrm>
            <a:off x="720000" y="1840698"/>
            <a:ext cx="5015638" cy="565796"/>
          </a:xfrm>
        </p:spPr>
        <p:txBody>
          <a:bodyPr wrap="square"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6458400" y="1840698"/>
            <a:ext cx="5015638"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a:extLst>
              <a:ext uri="{FF2B5EF4-FFF2-40B4-BE49-F238E27FC236}">
                <a16:creationId xmlns:a16="http://schemas.microsoft.com/office/drawing/2014/main" id="{25E3DF90-BDAB-48CD-8B82-4755E9DF3511}"/>
              </a:ext>
            </a:extLst>
          </p:cNvPr>
          <p:cNvSpPr>
            <a:spLocks noGrp="1"/>
          </p:cNvSpPr>
          <p:nvPr>
            <p:ph type="dt" sz="half" idx="10"/>
          </p:nvPr>
        </p:nvSpPr>
        <p:spPr/>
        <p:txBody>
          <a:bodyPr/>
          <a:lstStyle/>
          <a:p>
            <a:r>
              <a:rPr lang="en-US" dirty="0"/>
              <a:t>Sunday, January 31, 20XX</a:t>
            </a:r>
          </a:p>
        </p:txBody>
      </p:sp>
      <p:sp>
        <p:nvSpPr>
          <p:cNvPr id="15" name="Footer Placeholder 14">
            <a:extLst>
              <a:ext uri="{FF2B5EF4-FFF2-40B4-BE49-F238E27FC236}">
                <a16:creationId xmlns:a16="http://schemas.microsoft.com/office/drawing/2014/main" id="{C38C9258-CD4D-4548-8772-8FB275F9704F}"/>
              </a:ext>
            </a:extLst>
          </p:cNvPr>
          <p:cNvSpPr>
            <a:spLocks noGrp="1"/>
          </p:cNvSpPr>
          <p:nvPr>
            <p:ph type="ftr" sz="quarter" idx="11"/>
          </p:nvPr>
        </p:nvSpPr>
        <p:spPr/>
        <p:txBody>
          <a:bodyPr/>
          <a:lstStyle/>
          <a:p>
            <a:r>
              <a:rPr lang="en-US" dirty="0"/>
              <a:t>Sample Footer Text</a:t>
            </a:r>
          </a:p>
        </p:txBody>
      </p:sp>
      <p:sp>
        <p:nvSpPr>
          <p:cNvPr id="16" name="Slide Number Placeholder 15">
            <a:extLst>
              <a:ext uri="{FF2B5EF4-FFF2-40B4-BE49-F238E27FC236}">
                <a16:creationId xmlns:a16="http://schemas.microsoft.com/office/drawing/2014/main" id="{9457AE14-A5CA-42ED-B5D5-FE6D10456F76}"/>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413496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11" name="Freeform: Shape 10">
            <a:extLst>
              <a:ext uri="{FF2B5EF4-FFF2-40B4-BE49-F238E27FC236}">
                <a16:creationId xmlns:a16="http://schemas.microsoft.com/office/drawing/2014/main" id="{505ECF08-6E4D-4E2C-BC53-84BAB8528993}"/>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p:cNvSpPr>
            <a:spLocks noGrp="1"/>
          </p:cNvSpPr>
          <p:nvPr>
            <p:ph type="body" idx="1" hasCustomPrompt="1"/>
          </p:nvPr>
        </p:nvSpPr>
        <p:spPr>
          <a:xfrm>
            <a:off x="720000" y="1840698"/>
            <a:ext cx="3312105" cy="565796"/>
          </a:xfrm>
        </p:spPr>
        <p:txBody>
          <a:bodyPr wrap="square"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720002" y="2541600"/>
            <a:ext cx="3304288"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4439948"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443857"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4">
            <a:extLst>
              <a:ext uri="{FF2B5EF4-FFF2-40B4-BE49-F238E27FC236}">
                <a16:creationId xmlns:a16="http://schemas.microsoft.com/office/drawing/2014/main" id="{2CBE9708-14E4-4BCB-A359-CC345FB2F07C}"/>
              </a:ext>
            </a:extLst>
          </p:cNvPr>
          <p:cNvSpPr>
            <a:spLocks noGrp="1"/>
          </p:cNvSpPr>
          <p:nvPr>
            <p:ph type="body" sz="quarter" idx="13" hasCustomPrompt="1"/>
          </p:nvPr>
        </p:nvSpPr>
        <p:spPr>
          <a:xfrm>
            <a:off x="8136220"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Content Placeholder 5">
            <a:extLst>
              <a:ext uri="{FF2B5EF4-FFF2-40B4-BE49-F238E27FC236}">
                <a16:creationId xmlns:a16="http://schemas.microsoft.com/office/drawing/2014/main" id="{D34B0309-E157-4DD2-AF03-3030A1149EDE}"/>
              </a:ext>
            </a:extLst>
          </p:cNvPr>
          <p:cNvSpPr>
            <a:spLocks noGrp="1"/>
          </p:cNvSpPr>
          <p:nvPr>
            <p:ph sz="quarter" idx="14"/>
          </p:nvPr>
        </p:nvSpPr>
        <p:spPr>
          <a:xfrm>
            <a:off x="8140274"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Date Placeholder 14">
            <a:extLst>
              <a:ext uri="{FF2B5EF4-FFF2-40B4-BE49-F238E27FC236}">
                <a16:creationId xmlns:a16="http://schemas.microsoft.com/office/drawing/2014/main" id="{9EBF02C2-69A8-42BC-B52D-CB6FEE37E46C}"/>
              </a:ext>
            </a:extLst>
          </p:cNvPr>
          <p:cNvSpPr>
            <a:spLocks noGrp="1"/>
          </p:cNvSpPr>
          <p:nvPr>
            <p:ph type="dt" sz="half" idx="15"/>
          </p:nvPr>
        </p:nvSpPr>
        <p:spPr/>
        <p:txBody>
          <a:bodyPr/>
          <a:lstStyle/>
          <a:p>
            <a:r>
              <a:rPr lang="en-US" dirty="0"/>
              <a:t>Sunday, January 31, 20XX</a:t>
            </a:r>
          </a:p>
        </p:txBody>
      </p:sp>
      <p:sp>
        <p:nvSpPr>
          <p:cNvPr id="16" name="Footer Placeholder 15">
            <a:extLst>
              <a:ext uri="{FF2B5EF4-FFF2-40B4-BE49-F238E27FC236}">
                <a16:creationId xmlns:a16="http://schemas.microsoft.com/office/drawing/2014/main" id="{9ADB71AC-99F1-486B-8201-51131757B5AA}"/>
              </a:ext>
            </a:extLst>
          </p:cNvPr>
          <p:cNvSpPr>
            <a:spLocks noGrp="1"/>
          </p:cNvSpPr>
          <p:nvPr>
            <p:ph type="ftr" sz="quarter" idx="16"/>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59777249-3881-4E7B-BADF-69BB6E7C90EC}"/>
              </a:ext>
            </a:extLst>
          </p:cNvPr>
          <p:cNvSpPr>
            <a:spLocks noGrp="1"/>
          </p:cNvSpPr>
          <p:nvPr>
            <p:ph type="sldNum" sz="quarter" idx="17"/>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854944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10065" y="6138000"/>
            <a:ext cx="2130425" cy="720000"/>
          </a:xfrm>
          <a:prstGeom prst="rect">
            <a:avLst/>
          </a:prstGeom>
        </p:spPr>
        <p:txBody>
          <a:bodyPr vert="horz" lIns="0" tIns="180000" rIns="0" bIns="180000" rtlCol="0" anchor="ctr"/>
          <a:lstStyle>
            <a:lvl1pPr algn="l">
              <a:lnSpc>
                <a:spcPct val="120000"/>
              </a:lnSpc>
              <a:defRPr sz="1200" spc="20" baseline="0">
                <a:solidFill>
                  <a:schemeClr val="tx1">
                    <a:alpha val="58000"/>
                  </a:schemeClr>
                </a:solidFill>
                <a:latin typeface="+mn-lt"/>
              </a:defRPr>
            </a:lvl1pPr>
          </a:lstStyle>
          <a:p>
            <a:r>
              <a:rPr lang="en-US" dirty="0"/>
              <a:t>Sunday, January 31, 20XX</a:t>
            </a:r>
          </a:p>
        </p:txBody>
      </p:sp>
      <p:sp>
        <p:nvSpPr>
          <p:cNvPr id="5" name="Footer Placeholder 4"/>
          <p:cNvSpPr>
            <a:spLocks noGrp="1"/>
          </p:cNvSpPr>
          <p:nvPr>
            <p:ph type="ftr" sz="quarter" idx="3"/>
          </p:nvPr>
        </p:nvSpPr>
        <p:spPr>
          <a:xfrm>
            <a:off x="3594100" y="6138000"/>
            <a:ext cx="5003800" cy="720000"/>
          </a:xfrm>
          <a:prstGeom prst="rect">
            <a:avLst/>
          </a:prstGeom>
        </p:spPr>
        <p:txBody>
          <a:bodyPr vert="horz" lIns="0" tIns="180000" rIns="0" bIns="180000" rtlCol="0" anchor="ctr"/>
          <a:lstStyle>
            <a:lvl1pPr algn="ctr">
              <a:lnSpc>
                <a:spcPct val="120000"/>
              </a:lnSpc>
              <a:defRPr sz="1200" spc="20" baseline="0">
                <a:solidFill>
                  <a:schemeClr val="tx1">
                    <a:alpha val="58000"/>
                  </a:schemeClr>
                </a:solidFill>
                <a:latin typeface="+mn-lt"/>
              </a:defRPr>
            </a:lvl1pPr>
          </a:lstStyle>
          <a:p>
            <a:r>
              <a:rPr lang="en-US" dirty="0"/>
              <a:t>Sample Footer Text</a:t>
            </a:r>
          </a:p>
        </p:txBody>
      </p:sp>
      <p:sp>
        <p:nvSpPr>
          <p:cNvPr id="6" name="Slide Number Placeholder 5"/>
          <p:cNvSpPr>
            <a:spLocks noGrp="1"/>
          </p:cNvSpPr>
          <p:nvPr>
            <p:ph type="sldNum" sz="quarter" idx="4"/>
          </p:nvPr>
        </p:nvSpPr>
        <p:spPr>
          <a:xfrm>
            <a:off x="11003280" y="6138000"/>
            <a:ext cx="1188720" cy="720000"/>
          </a:xfrm>
          <a:prstGeom prst="rect">
            <a:avLst/>
          </a:prstGeom>
        </p:spPr>
        <p:txBody>
          <a:bodyPr vert="horz" lIns="0" tIns="180000" rIns="0" bIns="180000" rtlCol="0" anchor="ctr"/>
          <a:lstStyle>
            <a:lvl1pPr algn="l">
              <a:lnSpc>
                <a:spcPct val="120000"/>
              </a:lnSpc>
              <a:defRPr sz="1200" spc="20" baseline="0">
                <a:solidFill>
                  <a:schemeClr val="tx1">
                    <a:alpha val="58000"/>
                  </a:schemeClr>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32093231"/>
      </p:ext>
    </p:extLst>
  </p:cSld>
  <p:clrMap bg1="dk1" tx1="lt1" bg2="dk2" tx2="lt2" accent1="accent1" accent2="accent2" accent3="accent3" accent4="accent4" accent5="accent5" accent6="accent6" hlink="hlink" folHlink="folHlink"/>
  <p:sldLayoutIdLst>
    <p:sldLayoutId id="2147483684" r:id="rId1"/>
    <p:sldLayoutId id="2147483685" r:id="rId2"/>
    <p:sldLayoutId id="2147483687" r:id="rId3"/>
    <p:sldLayoutId id="2147483693" r:id="rId4"/>
    <p:sldLayoutId id="2147483674" r:id="rId5"/>
    <p:sldLayoutId id="2147483691" r:id="rId6"/>
    <p:sldLayoutId id="2147483690" r:id="rId7"/>
    <p:sldLayoutId id="2147483677" r:id="rId8"/>
    <p:sldLayoutId id="2147483694" r:id="rId9"/>
    <p:sldLayoutId id="2147483689" r:id="rId10"/>
    <p:sldLayoutId id="2147483688" r:id="rId11"/>
    <p:sldLayoutId id="2147483676" r:id="rId12"/>
    <p:sldLayoutId id="2147483686" r:id="rId13"/>
  </p:sldLayoutIdLst>
  <p:hf hdr="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461">
          <p15:clr>
            <a:srgbClr val="F26B43"/>
          </p15:clr>
        </p15:guide>
        <p15:guide id="24" pos="1209">
          <p15:clr>
            <a:srgbClr val="F26B43"/>
          </p15:clr>
        </p15:guide>
        <p15:guide id="25" pos="1663">
          <p15:clr>
            <a:srgbClr val="F26B43"/>
          </p15:clr>
        </p15:guide>
        <p15:guide id="26" pos="2865">
          <p15:clr>
            <a:srgbClr val="F26B43"/>
          </p15:clr>
        </p15:guide>
        <p15:guide id="27" pos="4067">
          <p15:clr>
            <a:srgbClr val="F26B43"/>
          </p15:clr>
        </p15:guide>
        <p15:guide id="28" pos="4815">
          <p15:clr>
            <a:srgbClr val="F26B43"/>
          </p15:clr>
        </p15:guide>
        <p15:guide id="29" pos="5269">
          <p15:clr>
            <a:srgbClr val="F26B43"/>
          </p15:clr>
        </p15:guide>
        <p15:guide id="30" pos="6017">
          <p15:clr>
            <a:srgbClr val="F26B43"/>
          </p15:clr>
        </p15:guide>
        <p15:guide id="31" pos="6471">
          <p15:clr>
            <a:srgbClr val="F26B43"/>
          </p15:clr>
        </p15:guide>
        <p15:guide id="32" pos="7219">
          <p15:clr>
            <a:srgbClr val="F26B43"/>
          </p15:clr>
        </p15:guide>
        <p15:guide id="33" orient="horz" pos="459">
          <p15:clr>
            <a:srgbClr val="F26B43"/>
          </p15:clr>
        </p15:guide>
        <p15:guide id="35" orient="horz" pos="1661">
          <p15:clr>
            <a:srgbClr val="F26B43"/>
          </p15:clr>
        </p15:guide>
        <p15:guide id="36" orient="horz" pos="2432">
          <p15:clr>
            <a:srgbClr val="F26B43"/>
          </p15:clr>
        </p15:guide>
        <p15:guide id="37" orient="horz" pos="2886">
          <p15:clr>
            <a:srgbClr val="F26B43"/>
          </p15:clr>
        </p15:guide>
        <p15:guide id="38" orient="horz" pos="3634">
          <p15:clr>
            <a:srgbClr val="F26B43"/>
          </p15:clr>
        </p15:guide>
        <p15:guide id="39" pos="3840">
          <p15:clr>
            <a:srgbClr val="5ACBF0"/>
          </p15:clr>
        </p15:guide>
        <p15:guide id="40" pos="2411">
          <p15:clr>
            <a:srgbClr val="F26B43"/>
          </p15:clr>
        </p15:guide>
        <p15:guide id="41" pos="3613">
          <p15:clr>
            <a:srgbClr val="F26B43"/>
          </p15:clr>
        </p15:guide>
        <p15:guide id="42" orient="horz" pos="1207">
          <p15:clr>
            <a:srgbClr val="F26B43"/>
          </p15:clr>
        </p15:guide>
        <p15:guide id="43" orient="horz" pos="2047">
          <p15:clr>
            <a:srgbClr val="5ACBF0"/>
          </p15:clr>
        </p15:guide>
        <p15:guide id="44" orient="horz" pos="386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EEA85169-A40A-40DD-9871-5FE5B6A06E9D}"/>
              </a:ext>
            </a:extLst>
          </p:cNvPr>
          <p:cNvSpPr>
            <a:spLocks noGrp="1"/>
          </p:cNvSpPr>
          <p:nvPr>
            <p:ph type="title"/>
          </p:nvPr>
        </p:nvSpPr>
        <p:spPr>
          <a:xfrm>
            <a:off x="6428220" y="1185862"/>
            <a:ext cx="5014913" cy="2776536"/>
          </a:xfrm>
        </p:spPr>
        <p:txBody>
          <a:bodyPr>
            <a:normAutofit/>
          </a:bodyPr>
          <a:lstStyle/>
          <a:p>
            <a:r>
              <a:rPr lang="en-US" sz="7200" dirty="0" err="1"/>
              <a:t>Mariné</a:t>
            </a:r>
            <a:r>
              <a:rPr lang="en-US" sz="7200" dirty="0"/>
              <a:t> du Plessis</a:t>
            </a:r>
          </a:p>
        </p:txBody>
      </p:sp>
      <p:pic>
        <p:nvPicPr>
          <p:cNvPr id="15" name="Picture Placeholder 14">
            <a:extLst>
              <a:ext uri="{FF2B5EF4-FFF2-40B4-BE49-F238E27FC236}">
                <a16:creationId xmlns:a16="http://schemas.microsoft.com/office/drawing/2014/main" id="{C34112AB-D254-401D-A1AA-2E7301C0C90C}"/>
              </a:ext>
            </a:extLst>
          </p:cNvPr>
          <p:cNvPicPr>
            <a:picLocks noGrp="1" noChangeAspect="1"/>
          </p:cNvPicPr>
          <p:nvPr>
            <p:ph type="pic" sz="quarter" idx="10"/>
          </p:nvPr>
        </p:nvPicPr>
        <p:blipFill rotWithShape="1">
          <a:blip r:embed="rId3"/>
          <a:srcRect l="3014" r="30167"/>
          <a:stretch/>
        </p:blipFill>
        <p:spPr>
          <a:xfrm>
            <a:off x="0" y="0"/>
            <a:ext cx="5662613" cy="6858000"/>
          </a:xfrm>
        </p:spPr>
      </p:pic>
      <p:sp>
        <p:nvSpPr>
          <p:cNvPr id="3" name="Text Placeholder 2">
            <a:extLst>
              <a:ext uri="{FF2B5EF4-FFF2-40B4-BE49-F238E27FC236}">
                <a16:creationId xmlns:a16="http://schemas.microsoft.com/office/drawing/2014/main" id="{AEFCB712-4104-4FB1-9955-C84617B22F63}"/>
              </a:ext>
            </a:extLst>
          </p:cNvPr>
          <p:cNvSpPr>
            <a:spLocks noGrp="1"/>
          </p:cNvSpPr>
          <p:nvPr>
            <p:ph type="body" sz="quarter" idx="12"/>
          </p:nvPr>
        </p:nvSpPr>
        <p:spPr>
          <a:xfrm>
            <a:off x="6480174" y="4662778"/>
            <a:ext cx="5014913" cy="470332"/>
          </a:xfrm>
        </p:spPr>
        <p:txBody>
          <a:bodyPr>
            <a:normAutofit lnSpcReduction="10000"/>
          </a:bodyPr>
          <a:lstStyle/>
          <a:p>
            <a:r>
              <a:rPr lang="en-US" dirty="0"/>
              <a:t>DV200</a:t>
            </a:r>
          </a:p>
        </p:txBody>
      </p:sp>
    </p:spTree>
    <p:extLst>
      <p:ext uri="{BB962C8B-B14F-4D97-AF65-F5344CB8AC3E}">
        <p14:creationId xmlns:p14="http://schemas.microsoft.com/office/powerpoint/2010/main" val="3699736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AC0C2CC-9911-CFEE-10A3-8DC542009F75}"/>
              </a:ext>
            </a:extLst>
          </p:cNvPr>
          <p:cNvSpPr txBox="1">
            <a:spLocks/>
          </p:cNvSpPr>
          <p:nvPr/>
        </p:nvSpPr>
        <p:spPr>
          <a:xfrm>
            <a:off x="7859450" y="558444"/>
            <a:ext cx="3887472" cy="1182034"/>
          </a:xfrm>
          <a:prstGeom prst="rect">
            <a:avLst/>
          </a:prstGeom>
        </p:spPr>
        <p:txBody>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pPr algn="ctr"/>
            <a:r>
              <a:rPr lang="en-ZA" dirty="0"/>
              <a:t>Code – Dashboard Page</a:t>
            </a:r>
          </a:p>
        </p:txBody>
      </p:sp>
      <p:pic>
        <p:nvPicPr>
          <p:cNvPr id="1026" name="Picture 2" descr="React – Logos Download">
            <a:extLst>
              <a:ext uri="{FF2B5EF4-FFF2-40B4-BE49-F238E27FC236}">
                <a16:creationId xmlns:a16="http://schemas.microsoft.com/office/drawing/2014/main" id="{D651C06C-5D95-2952-336E-8C60C14DDC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741" y="5069529"/>
            <a:ext cx="4010891" cy="134688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A01A22D-1B8C-1421-FA21-B64E7333EF4C}"/>
              </a:ext>
            </a:extLst>
          </p:cNvPr>
          <p:cNvPicPr>
            <a:picLocks noChangeAspect="1"/>
          </p:cNvPicPr>
          <p:nvPr/>
        </p:nvPicPr>
        <p:blipFill>
          <a:blip r:embed="rId3"/>
          <a:stretch>
            <a:fillRect/>
          </a:stretch>
        </p:blipFill>
        <p:spPr>
          <a:xfrm>
            <a:off x="201050" y="206520"/>
            <a:ext cx="7214435" cy="4265469"/>
          </a:xfrm>
          <a:prstGeom prst="rect">
            <a:avLst/>
          </a:prstGeom>
        </p:spPr>
      </p:pic>
      <p:pic>
        <p:nvPicPr>
          <p:cNvPr id="3" name="Picture 2">
            <a:extLst>
              <a:ext uri="{FF2B5EF4-FFF2-40B4-BE49-F238E27FC236}">
                <a16:creationId xmlns:a16="http://schemas.microsoft.com/office/drawing/2014/main" id="{DF0B784F-7FEB-7360-9A5D-40D75F652826}"/>
              </a:ext>
            </a:extLst>
          </p:cNvPr>
          <p:cNvPicPr>
            <a:picLocks noChangeAspect="1"/>
          </p:cNvPicPr>
          <p:nvPr/>
        </p:nvPicPr>
        <p:blipFill>
          <a:blip r:embed="rId4"/>
          <a:stretch>
            <a:fillRect/>
          </a:stretch>
        </p:blipFill>
        <p:spPr>
          <a:xfrm>
            <a:off x="5530540" y="2266546"/>
            <a:ext cx="6386101" cy="4336906"/>
          </a:xfrm>
          <a:prstGeom prst="rect">
            <a:avLst/>
          </a:prstGeom>
        </p:spPr>
      </p:pic>
    </p:spTree>
    <p:extLst>
      <p:ext uri="{BB962C8B-B14F-4D97-AF65-F5344CB8AC3E}">
        <p14:creationId xmlns:p14="http://schemas.microsoft.com/office/powerpoint/2010/main" val="3712260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a:xfrm>
            <a:off x="1385018" y="673425"/>
            <a:ext cx="9338400" cy="788666"/>
          </a:xfrm>
        </p:spPr>
        <p:txBody>
          <a:bodyPr>
            <a:normAutofit/>
          </a:bodyPr>
          <a:lstStyle/>
          <a:p>
            <a:r>
              <a:rPr lang="en-ZA" sz="3600" dirty="0"/>
              <a:t>Feature and Functionality – Compare Page</a:t>
            </a:r>
          </a:p>
        </p:txBody>
      </p:sp>
      <p:sp>
        <p:nvSpPr>
          <p:cNvPr id="9" name="Rectangle 8">
            <a:extLst>
              <a:ext uri="{FF2B5EF4-FFF2-40B4-BE49-F238E27FC236}">
                <a16:creationId xmlns:a16="http://schemas.microsoft.com/office/drawing/2014/main" id="{BFC4CC14-7A28-5082-A987-B7121AE2660F}"/>
              </a:ext>
            </a:extLst>
          </p:cNvPr>
          <p:cNvSpPr/>
          <p:nvPr/>
        </p:nvSpPr>
        <p:spPr>
          <a:xfrm>
            <a:off x="7893833" y="2233212"/>
            <a:ext cx="4062845" cy="4031873"/>
          </a:xfrm>
          <a:prstGeom prst="rect">
            <a:avLst/>
          </a:prstGeom>
          <a:noFill/>
        </p:spPr>
        <p:txBody>
          <a:bodyPr wrap="square" lIns="91440" tIns="45720" rIns="91440" bIns="45720">
            <a:spAutoFit/>
          </a:bodyPr>
          <a:lstStyle/>
          <a:p>
            <a:r>
              <a:rPr lang="en-US" sz="1600" b="0" dirty="0">
                <a:solidFill>
                  <a:srgbClr val="D4D4D4"/>
                </a:solidFill>
                <a:effectLst/>
                <a:latin typeface="Consolas" panose="020B0609020204030204" pitchFamily="49" charset="0"/>
              </a:rPr>
              <a:t>The requirements for this page was that it needed to display three charts on this page, where data could be changed by a selection from a dropdown box. Based on the selection made three charts will be displayed as to compare two animals with. The Pie chart shows the number of species for the chosen animals. The Bar chart shows the top speed of the two animals chosen. The Radar chart shows the age of weaning, gestation period, life span, sexual maturity, height and weight of the chosen animals.</a:t>
            </a:r>
          </a:p>
        </p:txBody>
      </p:sp>
      <p:grpSp>
        <p:nvGrpSpPr>
          <p:cNvPr id="14" name="Group 13">
            <a:extLst>
              <a:ext uri="{FF2B5EF4-FFF2-40B4-BE49-F238E27FC236}">
                <a16:creationId xmlns:a16="http://schemas.microsoft.com/office/drawing/2014/main" id="{1B605ECC-027A-BDFF-0FA7-45EE8D78B31E}"/>
              </a:ext>
            </a:extLst>
          </p:cNvPr>
          <p:cNvGrpSpPr/>
          <p:nvPr/>
        </p:nvGrpSpPr>
        <p:grpSpPr>
          <a:xfrm>
            <a:off x="343267" y="1953491"/>
            <a:ext cx="7259620" cy="4572000"/>
            <a:chOff x="623822" y="2015836"/>
            <a:chExt cx="5913528" cy="3610412"/>
          </a:xfrm>
        </p:grpSpPr>
        <p:pic>
          <p:nvPicPr>
            <p:cNvPr id="11" name="Picture 10" descr="Graphical user interface&#10;&#10;Description automatically generated with low confidence">
              <a:extLst>
                <a:ext uri="{FF2B5EF4-FFF2-40B4-BE49-F238E27FC236}">
                  <a16:creationId xmlns:a16="http://schemas.microsoft.com/office/drawing/2014/main" id="{CE17957A-0925-1124-0B52-44CDE31020E8}"/>
                </a:ext>
              </a:extLst>
            </p:cNvPr>
            <p:cNvPicPr>
              <a:picLocks noChangeAspect="1"/>
            </p:cNvPicPr>
            <p:nvPr/>
          </p:nvPicPr>
          <p:blipFill rotWithShape="1">
            <a:blip r:embed="rId2"/>
            <a:srcRect t="340" b="89543"/>
            <a:stretch/>
          </p:blipFill>
          <p:spPr>
            <a:xfrm>
              <a:off x="623822" y="2015836"/>
              <a:ext cx="5913528" cy="332509"/>
            </a:xfrm>
            <a:prstGeom prst="rect">
              <a:avLst/>
            </a:prstGeom>
          </p:spPr>
        </p:pic>
        <p:pic>
          <p:nvPicPr>
            <p:cNvPr id="13" name="Picture 12" descr="Chart&#10;&#10;Description automatically generated">
              <a:extLst>
                <a:ext uri="{FF2B5EF4-FFF2-40B4-BE49-F238E27FC236}">
                  <a16:creationId xmlns:a16="http://schemas.microsoft.com/office/drawing/2014/main" id="{C2F3563B-E52E-AE96-15AB-856CB3B5F184}"/>
                </a:ext>
              </a:extLst>
            </p:cNvPr>
            <p:cNvPicPr>
              <a:picLocks noChangeAspect="1"/>
            </p:cNvPicPr>
            <p:nvPr/>
          </p:nvPicPr>
          <p:blipFill>
            <a:blip r:embed="rId3"/>
            <a:stretch>
              <a:fillRect/>
            </a:stretch>
          </p:blipFill>
          <p:spPr>
            <a:xfrm>
              <a:off x="623822" y="2348345"/>
              <a:ext cx="5913528" cy="3277903"/>
            </a:xfrm>
            <a:prstGeom prst="rect">
              <a:avLst/>
            </a:prstGeom>
          </p:spPr>
        </p:pic>
      </p:grpSp>
    </p:spTree>
    <p:extLst>
      <p:ext uri="{BB962C8B-B14F-4D97-AF65-F5344CB8AC3E}">
        <p14:creationId xmlns:p14="http://schemas.microsoft.com/office/powerpoint/2010/main" val="2096993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AC0C2CC-9911-CFEE-10A3-8DC542009F75}"/>
              </a:ext>
            </a:extLst>
          </p:cNvPr>
          <p:cNvSpPr txBox="1">
            <a:spLocks/>
          </p:cNvSpPr>
          <p:nvPr/>
        </p:nvSpPr>
        <p:spPr>
          <a:xfrm>
            <a:off x="7823084" y="883379"/>
            <a:ext cx="4422604" cy="494216"/>
          </a:xfrm>
          <a:prstGeom prst="rect">
            <a:avLst/>
          </a:prstGeom>
        </p:spPr>
        <p:txBody>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r>
              <a:rPr lang="en-ZA" dirty="0"/>
              <a:t>Code – Compare Page</a:t>
            </a:r>
          </a:p>
        </p:txBody>
      </p:sp>
      <p:pic>
        <p:nvPicPr>
          <p:cNvPr id="1026" name="Picture 2" descr="React – Logos Download">
            <a:extLst>
              <a:ext uri="{FF2B5EF4-FFF2-40B4-BE49-F238E27FC236}">
                <a16:creationId xmlns:a16="http://schemas.microsoft.com/office/drawing/2014/main" id="{D651C06C-5D95-2952-336E-8C60C14DDC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823" y="4862946"/>
            <a:ext cx="4409475" cy="148073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852A6BC-8EB3-639A-6D94-E10F176319FD}"/>
              </a:ext>
            </a:extLst>
          </p:cNvPr>
          <p:cNvPicPr>
            <a:picLocks noChangeAspect="1"/>
          </p:cNvPicPr>
          <p:nvPr/>
        </p:nvPicPr>
        <p:blipFill rotWithShape="1">
          <a:blip r:embed="rId3"/>
          <a:srcRect r="18972"/>
          <a:stretch/>
        </p:blipFill>
        <p:spPr>
          <a:xfrm>
            <a:off x="178837" y="254548"/>
            <a:ext cx="7498774" cy="3971423"/>
          </a:xfrm>
          <a:prstGeom prst="rect">
            <a:avLst/>
          </a:prstGeom>
        </p:spPr>
      </p:pic>
      <p:pic>
        <p:nvPicPr>
          <p:cNvPr id="3" name="Picture 2">
            <a:extLst>
              <a:ext uri="{FF2B5EF4-FFF2-40B4-BE49-F238E27FC236}">
                <a16:creationId xmlns:a16="http://schemas.microsoft.com/office/drawing/2014/main" id="{CC6556CF-0B93-A1A8-CEF3-39A081804500}"/>
              </a:ext>
            </a:extLst>
          </p:cNvPr>
          <p:cNvPicPr>
            <a:picLocks noChangeAspect="1"/>
          </p:cNvPicPr>
          <p:nvPr/>
        </p:nvPicPr>
        <p:blipFill>
          <a:blip r:embed="rId4"/>
          <a:stretch>
            <a:fillRect/>
          </a:stretch>
        </p:blipFill>
        <p:spPr>
          <a:xfrm>
            <a:off x="6666425" y="2500641"/>
            <a:ext cx="5250216" cy="4230138"/>
          </a:xfrm>
          <a:prstGeom prst="rect">
            <a:avLst/>
          </a:prstGeom>
        </p:spPr>
      </p:pic>
    </p:spTree>
    <p:extLst>
      <p:ext uri="{BB962C8B-B14F-4D97-AF65-F5344CB8AC3E}">
        <p14:creationId xmlns:p14="http://schemas.microsoft.com/office/powerpoint/2010/main" val="3890566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a:xfrm>
            <a:off x="1364236" y="660763"/>
            <a:ext cx="9182536" cy="788666"/>
          </a:xfrm>
        </p:spPr>
        <p:txBody>
          <a:bodyPr>
            <a:normAutofit/>
          </a:bodyPr>
          <a:lstStyle/>
          <a:p>
            <a:r>
              <a:rPr lang="en-ZA" sz="3600" dirty="0"/>
              <a:t>Feature and Functionality – Timeline Page</a:t>
            </a:r>
          </a:p>
        </p:txBody>
      </p:sp>
      <p:sp>
        <p:nvSpPr>
          <p:cNvPr id="7" name="Rectangle 6">
            <a:extLst>
              <a:ext uri="{FF2B5EF4-FFF2-40B4-BE49-F238E27FC236}">
                <a16:creationId xmlns:a16="http://schemas.microsoft.com/office/drawing/2014/main" id="{E6E0D122-57F7-F9A2-C357-E54C0291EEDD}"/>
              </a:ext>
            </a:extLst>
          </p:cNvPr>
          <p:cNvSpPr/>
          <p:nvPr/>
        </p:nvSpPr>
        <p:spPr>
          <a:xfrm>
            <a:off x="8028914" y="2347513"/>
            <a:ext cx="4062845" cy="3416320"/>
          </a:xfrm>
          <a:prstGeom prst="rect">
            <a:avLst/>
          </a:prstGeom>
          <a:noFill/>
        </p:spPr>
        <p:txBody>
          <a:bodyPr wrap="square" lIns="91440" tIns="45720" rIns="91440" bIns="45720">
            <a:spAutoFit/>
          </a:bodyPr>
          <a:lstStyle/>
          <a:p>
            <a:r>
              <a:rPr lang="en-US" sz="1600" b="0" dirty="0">
                <a:solidFill>
                  <a:srgbClr val="D4D4D4"/>
                </a:solidFill>
                <a:effectLst/>
                <a:latin typeface="Consolas" panose="020B0609020204030204" pitchFamily="49" charset="0"/>
              </a:rPr>
              <a:t>The requirements for this page was that it needed to display a timeline chart on this page where the data could be changed by a dropdown box. The timeline page shows the average litter size of the chosen animal on a timeline chart. Five different animals can be chosen.</a:t>
            </a:r>
          </a:p>
          <a:p>
            <a:endParaRPr lang="en-US" sz="1600" b="0" dirty="0">
              <a:solidFill>
                <a:srgbClr val="D4D4D4"/>
              </a:solidFill>
              <a:effectLst/>
              <a:latin typeface="Consolas" panose="020B0609020204030204" pitchFamily="49" charset="0"/>
            </a:endParaRPr>
          </a:p>
          <a:p>
            <a:r>
              <a:rPr lang="en-US" sz="1400" dirty="0">
                <a:solidFill>
                  <a:srgbClr val="D4D4D4"/>
                </a:solidFill>
                <a:latin typeface="Consolas" panose="020B0609020204030204" pitchFamily="49" charset="0"/>
              </a:rPr>
              <a:t>*Please note my dataset did not had any date/time related information. I therefor used number related data for timeline page.</a:t>
            </a:r>
            <a:r>
              <a:rPr lang="en-US" sz="1400" b="0" dirty="0">
                <a:solidFill>
                  <a:srgbClr val="D4D4D4"/>
                </a:solidFill>
                <a:effectLst/>
                <a:latin typeface="Consolas" panose="020B0609020204030204" pitchFamily="49" charset="0"/>
              </a:rPr>
              <a:t> </a:t>
            </a:r>
          </a:p>
        </p:txBody>
      </p:sp>
      <p:pic>
        <p:nvPicPr>
          <p:cNvPr id="9" name="Picture 8">
            <a:extLst>
              <a:ext uri="{FF2B5EF4-FFF2-40B4-BE49-F238E27FC236}">
                <a16:creationId xmlns:a16="http://schemas.microsoft.com/office/drawing/2014/main" id="{185C86DA-E92C-D916-9C12-9C77102D8ECA}"/>
              </a:ext>
            </a:extLst>
          </p:cNvPr>
          <p:cNvPicPr>
            <a:picLocks noChangeAspect="1"/>
          </p:cNvPicPr>
          <p:nvPr/>
        </p:nvPicPr>
        <p:blipFill>
          <a:blip r:embed="rId2"/>
          <a:srcRect/>
          <a:stretch/>
        </p:blipFill>
        <p:spPr>
          <a:xfrm>
            <a:off x="320730" y="2180072"/>
            <a:ext cx="7601586" cy="4196097"/>
          </a:xfrm>
          <a:prstGeom prst="rect">
            <a:avLst/>
          </a:prstGeom>
        </p:spPr>
      </p:pic>
    </p:spTree>
    <p:extLst>
      <p:ext uri="{BB962C8B-B14F-4D97-AF65-F5344CB8AC3E}">
        <p14:creationId xmlns:p14="http://schemas.microsoft.com/office/powerpoint/2010/main" val="1047358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AC0C2CC-9911-CFEE-10A3-8DC542009F75}"/>
              </a:ext>
            </a:extLst>
          </p:cNvPr>
          <p:cNvSpPr txBox="1">
            <a:spLocks/>
          </p:cNvSpPr>
          <p:nvPr/>
        </p:nvSpPr>
        <p:spPr>
          <a:xfrm>
            <a:off x="6956714" y="843234"/>
            <a:ext cx="4810989" cy="641706"/>
          </a:xfrm>
          <a:prstGeom prst="rect">
            <a:avLst/>
          </a:prstGeom>
        </p:spPr>
        <p:txBody>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r>
              <a:rPr lang="en-ZA" sz="3600" dirty="0"/>
              <a:t>Code – Timeline Page</a:t>
            </a:r>
          </a:p>
        </p:txBody>
      </p:sp>
      <p:pic>
        <p:nvPicPr>
          <p:cNvPr id="1026" name="Picture 2" descr="React – Logos Download">
            <a:extLst>
              <a:ext uri="{FF2B5EF4-FFF2-40B4-BE49-F238E27FC236}">
                <a16:creationId xmlns:a16="http://schemas.microsoft.com/office/drawing/2014/main" id="{D651C06C-5D95-2952-336E-8C60C14DDC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223" y="4847359"/>
            <a:ext cx="4301175" cy="144436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9348C8B-BD24-ABBB-8F20-A24FBD79296A}"/>
              </a:ext>
            </a:extLst>
          </p:cNvPr>
          <p:cNvPicPr>
            <a:picLocks noChangeAspect="1"/>
          </p:cNvPicPr>
          <p:nvPr/>
        </p:nvPicPr>
        <p:blipFill>
          <a:blip r:embed="rId3"/>
          <a:stretch>
            <a:fillRect/>
          </a:stretch>
        </p:blipFill>
        <p:spPr>
          <a:xfrm>
            <a:off x="71007" y="88933"/>
            <a:ext cx="6539475" cy="4254467"/>
          </a:xfrm>
          <a:prstGeom prst="rect">
            <a:avLst/>
          </a:prstGeom>
        </p:spPr>
      </p:pic>
      <p:pic>
        <p:nvPicPr>
          <p:cNvPr id="5" name="Picture 4">
            <a:extLst>
              <a:ext uri="{FF2B5EF4-FFF2-40B4-BE49-F238E27FC236}">
                <a16:creationId xmlns:a16="http://schemas.microsoft.com/office/drawing/2014/main" id="{E2C4843D-E5C5-425D-2ECE-A222094F6035}"/>
              </a:ext>
            </a:extLst>
          </p:cNvPr>
          <p:cNvPicPr>
            <a:picLocks noChangeAspect="1"/>
          </p:cNvPicPr>
          <p:nvPr/>
        </p:nvPicPr>
        <p:blipFill rotWithShape="1">
          <a:blip r:embed="rId4"/>
          <a:srcRect b="10287"/>
          <a:stretch/>
        </p:blipFill>
        <p:spPr>
          <a:xfrm>
            <a:off x="5533576" y="2239241"/>
            <a:ext cx="6477898" cy="4529826"/>
          </a:xfrm>
          <a:prstGeom prst="rect">
            <a:avLst/>
          </a:prstGeom>
        </p:spPr>
      </p:pic>
    </p:spTree>
    <p:extLst>
      <p:ext uri="{BB962C8B-B14F-4D97-AF65-F5344CB8AC3E}">
        <p14:creationId xmlns:p14="http://schemas.microsoft.com/office/powerpoint/2010/main" val="3193980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a:xfrm>
            <a:off x="4076263" y="556855"/>
            <a:ext cx="3301282" cy="788666"/>
          </a:xfrm>
        </p:spPr>
        <p:txBody>
          <a:bodyPr>
            <a:normAutofit/>
          </a:bodyPr>
          <a:lstStyle/>
          <a:p>
            <a:r>
              <a:rPr lang="en-ZA" sz="4000" dirty="0"/>
              <a:t>Final Output</a:t>
            </a:r>
          </a:p>
        </p:txBody>
      </p:sp>
      <p:pic>
        <p:nvPicPr>
          <p:cNvPr id="3" name="demo video dv200 f">
            <a:hlinkClick r:id="" action="ppaction://media"/>
            <a:extLst>
              <a:ext uri="{FF2B5EF4-FFF2-40B4-BE49-F238E27FC236}">
                <a16:creationId xmlns:a16="http://schemas.microsoft.com/office/drawing/2014/main" id="{0DD174BD-4A01-CACB-FC9D-835762A557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10145" y="1562659"/>
            <a:ext cx="8870373" cy="4989585"/>
          </a:xfrm>
          <a:prstGeom prst="rect">
            <a:avLst/>
          </a:prstGeom>
        </p:spPr>
      </p:pic>
    </p:spTree>
    <p:extLst>
      <p:ext uri="{BB962C8B-B14F-4D97-AF65-F5344CB8AC3E}">
        <p14:creationId xmlns:p14="http://schemas.microsoft.com/office/powerpoint/2010/main" val="119476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953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a:xfrm>
            <a:off x="3588109" y="671155"/>
            <a:ext cx="5015782" cy="788666"/>
          </a:xfrm>
        </p:spPr>
        <p:txBody>
          <a:bodyPr>
            <a:normAutofit/>
          </a:bodyPr>
          <a:lstStyle/>
          <a:p>
            <a:r>
              <a:rPr lang="en-ZA" sz="3600" dirty="0"/>
              <a:t>Additional Learnings</a:t>
            </a:r>
          </a:p>
        </p:txBody>
      </p:sp>
      <p:sp>
        <p:nvSpPr>
          <p:cNvPr id="3" name="Content Placeholder 2">
            <a:extLst>
              <a:ext uri="{FF2B5EF4-FFF2-40B4-BE49-F238E27FC236}">
                <a16:creationId xmlns:a16="http://schemas.microsoft.com/office/drawing/2014/main" id="{85D5CE43-FE30-4810-86AC-664C476BAAF7}"/>
              </a:ext>
            </a:extLst>
          </p:cNvPr>
          <p:cNvSpPr>
            <a:spLocks noGrp="1"/>
          </p:cNvSpPr>
          <p:nvPr>
            <p:ph sz="quarter" idx="13"/>
          </p:nvPr>
        </p:nvSpPr>
        <p:spPr>
          <a:xfrm>
            <a:off x="774133" y="2031424"/>
            <a:ext cx="10643735" cy="4551218"/>
          </a:xfrm>
        </p:spPr>
        <p:txBody>
          <a:bodyPr>
            <a:normAutofit lnSpcReduction="10000"/>
          </a:bodyPr>
          <a:lstStyle/>
          <a:p>
            <a:r>
              <a:rPr lang="en-ZA" dirty="0"/>
              <a:t>Data analysis </a:t>
            </a:r>
          </a:p>
          <a:p>
            <a:pPr lvl="1"/>
            <a:r>
              <a:rPr lang="en-ZA" dirty="0"/>
              <a:t>I had to extract the data from the API and analyse it as to determine which of the many API attributes was best for me to use on the website</a:t>
            </a:r>
          </a:p>
          <a:p>
            <a:r>
              <a:rPr lang="en-ZA" dirty="0"/>
              <a:t>Manipulate data read from API into a chart friendly format</a:t>
            </a:r>
          </a:p>
          <a:p>
            <a:pPr lvl="1"/>
            <a:r>
              <a:rPr lang="en-ZA" dirty="0"/>
              <a:t>Some data like speed returned with text included i.e. </a:t>
            </a:r>
          </a:p>
          <a:p>
            <a:pPr lvl="1"/>
            <a:endParaRPr lang="en-ZA" dirty="0"/>
          </a:p>
          <a:p>
            <a:pPr lvl="1"/>
            <a:r>
              <a:rPr lang="en-ZA" dirty="0"/>
              <a:t>I had to use the split or slice as to get to numeric data to use in the graph</a:t>
            </a:r>
          </a:p>
          <a:p>
            <a:r>
              <a:rPr lang="en-ZA" dirty="0"/>
              <a:t>Redefining undefined data </a:t>
            </a:r>
          </a:p>
          <a:p>
            <a:pPr lvl="1"/>
            <a:r>
              <a:rPr lang="en-ZA" dirty="0"/>
              <a:t>For some animals data returned as ‘Undefined’, to plot the graphs I had to change this to zero</a:t>
            </a:r>
          </a:p>
          <a:p>
            <a:pPr lvl="1"/>
            <a:r>
              <a:rPr lang="en-ZA" dirty="0"/>
              <a:t>i.e.</a:t>
            </a:r>
          </a:p>
        </p:txBody>
      </p:sp>
      <p:pic>
        <p:nvPicPr>
          <p:cNvPr id="5" name="Picture 4">
            <a:extLst>
              <a:ext uri="{FF2B5EF4-FFF2-40B4-BE49-F238E27FC236}">
                <a16:creationId xmlns:a16="http://schemas.microsoft.com/office/drawing/2014/main" id="{E30F041E-8B62-033A-1F34-E51FF239CED5}"/>
              </a:ext>
            </a:extLst>
          </p:cNvPr>
          <p:cNvPicPr>
            <a:picLocks noChangeAspect="1"/>
          </p:cNvPicPr>
          <p:nvPr/>
        </p:nvPicPr>
        <p:blipFill>
          <a:blip r:embed="rId2"/>
          <a:stretch>
            <a:fillRect/>
          </a:stretch>
        </p:blipFill>
        <p:spPr>
          <a:xfrm>
            <a:off x="1892444" y="6086616"/>
            <a:ext cx="5305116" cy="283586"/>
          </a:xfrm>
          <a:prstGeom prst="rect">
            <a:avLst/>
          </a:prstGeom>
        </p:spPr>
      </p:pic>
      <p:pic>
        <p:nvPicPr>
          <p:cNvPr id="7" name="Picture 6">
            <a:extLst>
              <a:ext uri="{FF2B5EF4-FFF2-40B4-BE49-F238E27FC236}">
                <a16:creationId xmlns:a16="http://schemas.microsoft.com/office/drawing/2014/main" id="{17D5796C-45BC-268C-2FFA-A815A46C4245}"/>
              </a:ext>
            </a:extLst>
          </p:cNvPr>
          <p:cNvPicPr>
            <a:picLocks noChangeAspect="1"/>
          </p:cNvPicPr>
          <p:nvPr/>
        </p:nvPicPr>
        <p:blipFill>
          <a:blip r:embed="rId3"/>
          <a:stretch>
            <a:fillRect/>
          </a:stretch>
        </p:blipFill>
        <p:spPr>
          <a:xfrm>
            <a:off x="1514908" y="4076027"/>
            <a:ext cx="6204498" cy="241395"/>
          </a:xfrm>
          <a:prstGeom prst="rect">
            <a:avLst/>
          </a:prstGeom>
        </p:spPr>
      </p:pic>
      <p:pic>
        <p:nvPicPr>
          <p:cNvPr id="9" name="Picture 8">
            <a:extLst>
              <a:ext uri="{FF2B5EF4-FFF2-40B4-BE49-F238E27FC236}">
                <a16:creationId xmlns:a16="http://schemas.microsoft.com/office/drawing/2014/main" id="{A3CA5F4E-05D5-1269-BD80-4F1C8ADD3677}"/>
              </a:ext>
            </a:extLst>
          </p:cNvPr>
          <p:cNvPicPr>
            <a:picLocks noChangeAspect="1"/>
          </p:cNvPicPr>
          <p:nvPr/>
        </p:nvPicPr>
        <p:blipFill>
          <a:blip r:embed="rId4"/>
          <a:stretch>
            <a:fillRect/>
          </a:stretch>
        </p:blipFill>
        <p:spPr>
          <a:xfrm>
            <a:off x="7749455" y="3700462"/>
            <a:ext cx="4353304" cy="242888"/>
          </a:xfrm>
          <a:prstGeom prst="rect">
            <a:avLst/>
          </a:prstGeom>
        </p:spPr>
      </p:pic>
    </p:spTree>
    <p:extLst>
      <p:ext uri="{BB962C8B-B14F-4D97-AF65-F5344CB8AC3E}">
        <p14:creationId xmlns:p14="http://schemas.microsoft.com/office/powerpoint/2010/main" val="1785372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49193-F1B2-30F6-679D-7918C0FA2F27}"/>
              </a:ext>
            </a:extLst>
          </p:cNvPr>
          <p:cNvSpPr>
            <a:spLocks noGrp="1"/>
          </p:cNvSpPr>
          <p:nvPr>
            <p:ph type="title"/>
          </p:nvPr>
        </p:nvSpPr>
        <p:spPr>
          <a:xfrm>
            <a:off x="680316" y="566774"/>
            <a:ext cx="2999579" cy="612123"/>
          </a:xfrm>
        </p:spPr>
        <p:txBody>
          <a:bodyPr>
            <a:normAutofit fontScale="90000"/>
          </a:bodyPr>
          <a:lstStyle/>
          <a:p>
            <a:r>
              <a:rPr lang="en-ZA" sz="4800" dirty="0"/>
              <a:t>Conclusion</a:t>
            </a:r>
          </a:p>
        </p:txBody>
      </p:sp>
      <p:sp>
        <p:nvSpPr>
          <p:cNvPr id="3" name="Content Placeholder 2">
            <a:extLst>
              <a:ext uri="{FF2B5EF4-FFF2-40B4-BE49-F238E27FC236}">
                <a16:creationId xmlns:a16="http://schemas.microsoft.com/office/drawing/2014/main" id="{E7EF887E-2289-8604-5850-8F87BB5A3E1C}"/>
              </a:ext>
            </a:extLst>
          </p:cNvPr>
          <p:cNvSpPr>
            <a:spLocks noGrp="1"/>
          </p:cNvSpPr>
          <p:nvPr>
            <p:ph idx="1"/>
          </p:nvPr>
        </p:nvSpPr>
        <p:spPr>
          <a:xfrm>
            <a:off x="647263" y="1783893"/>
            <a:ext cx="6065264" cy="4211153"/>
          </a:xfrm>
        </p:spPr>
        <p:txBody>
          <a:bodyPr>
            <a:normAutofit fontScale="85000" lnSpcReduction="10000"/>
          </a:bodyPr>
          <a:lstStyle/>
          <a:p>
            <a:pPr marL="0" indent="0">
              <a:buNone/>
            </a:pPr>
            <a:r>
              <a:rPr lang="en-US" b="0" dirty="0">
                <a:solidFill>
                  <a:schemeClr val="tx1"/>
                </a:solidFill>
                <a:effectLst/>
                <a:latin typeface="Consolas" panose="020B0609020204030204" pitchFamily="49" charset="0"/>
              </a:rPr>
              <a:t>As can be seen in the demo the website created adhered to the project requirements as requested in the brief. My final website has many functional elements. The wireframes was used to ensure that the look and feel of the created website was done as expected, some screen elements was changed during the development process as I realized certain elements needed to be swapped for better readability. The project had its challenges that I struggled with while doing this project was to display my different characteristics of animals on the 4 charts we needed to have. I used React, Charts.js, JS, CSS and GitHub during the development process. </a:t>
            </a:r>
          </a:p>
          <a:p>
            <a:endParaRPr lang="en-ZA" dirty="0"/>
          </a:p>
        </p:txBody>
      </p:sp>
      <p:pic>
        <p:nvPicPr>
          <p:cNvPr id="7" name="Picture Placeholder 9">
            <a:extLst>
              <a:ext uri="{FF2B5EF4-FFF2-40B4-BE49-F238E27FC236}">
                <a16:creationId xmlns:a16="http://schemas.microsoft.com/office/drawing/2014/main" id="{61F38E67-A026-2B93-76D6-BFBE55FE6591}"/>
              </a:ext>
            </a:extLst>
          </p:cNvPr>
          <p:cNvPicPr>
            <a:picLocks noChangeAspect="1"/>
          </p:cNvPicPr>
          <p:nvPr/>
        </p:nvPicPr>
        <p:blipFill>
          <a:blip r:embed="rId2"/>
          <a:srcRect l="8998" r="8998"/>
          <a:stretch/>
        </p:blipFill>
        <p:spPr>
          <a:xfrm>
            <a:off x="7345128" y="1420210"/>
            <a:ext cx="4356207" cy="4294281"/>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pic>
    </p:spTree>
    <p:extLst>
      <p:ext uri="{BB962C8B-B14F-4D97-AF65-F5344CB8AC3E}">
        <p14:creationId xmlns:p14="http://schemas.microsoft.com/office/powerpoint/2010/main" val="4078258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49193-F1B2-30F6-679D-7918C0FA2F27}"/>
              </a:ext>
            </a:extLst>
          </p:cNvPr>
          <p:cNvSpPr>
            <a:spLocks noGrp="1"/>
          </p:cNvSpPr>
          <p:nvPr>
            <p:ph type="title"/>
          </p:nvPr>
        </p:nvSpPr>
        <p:spPr>
          <a:xfrm>
            <a:off x="647263" y="328254"/>
            <a:ext cx="1971245" cy="612123"/>
          </a:xfrm>
        </p:spPr>
        <p:txBody>
          <a:bodyPr>
            <a:normAutofit fontScale="90000"/>
          </a:bodyPr>
          <a:lstStyle/>
          <a:p>
            <a:r>
              <a:rPr lang="en-ZA" sz="4800" dirty="0"/>
              <a:t>Brief</a:t>
            </a:r>
          </a:p>
        </p:txBody>
      </p:sp>
      <p:sp>
        <p:nvSpPr>
          <p:cNvPr id="3" name="Content Placeholder 2">
            <a:extLst>
              <a:ext uri="{FF2B5EF4-FFF2-40B4-BE49-F238E27FC236}">
                <a16:creationId xmlns:a16="http://schemas.microsoft.com/office/drawing/2014/main" id="{E7EF887E-2289-8604-5850-8F87BB5A3E1C}"/>
              </a:ext>
            </a:extLst>
          </p:cNvPr>
          <p:cNvSpPr>
            <a:spLocks noGrp="1"/>
          </p:cNvSpPr>
          <p:nvPr>
            <p:ph idx="1"/>
          </p:nvPr>
        </p:nvSpPr>
        <p:spPr>
          <a:xfrm>
            <a:off x="647263" y="1274738"/>
            <a:ext cx="6283473" cy="4585735"/>
          </a:xfrm>
        </p:spPr>
        <p:txBody>
          <a:bodyPr>
            <a:normAutofit/>
          </a:bodyPr>
          <a:lstStyle/>
          <a:p>
            <a:pPr marL="0" indent="0">
              <a:buNone/>
            </a:pPr>
            <a:r>
              <a:rPr lang="en-US" sz="2200" b="0" dirty="0">
                <a:solidFill>
                  <a:srgbClr val="D4D4D4"/>
                </a:solidFill>
                <a:effectLst/>
              </a:rPr>
              <a:t>I took on the role of a data driven developer, being tasked with implementing a real-world data driven web application. I could use an API of my choice for the data that had to be collected. I needed to focus this term on research, analysis, implementation and visualization of the API of my choice. The project needed to use charts.js to display the data on different charts and it also needed to use React to create the framework of the front end of the website.</a:t>
            </a:r>
          </a:p>
          <a:p>
            <a:endParaRPr lang="en-ZA" dirty="0"/>
          </a:p>
        </p:txBody>
      </p:sp>
      <p:pic>
        <p:nvPicPr>
          <p:cNvPr id="7" name="Picture Placeholder 9">
            <a:extLst>
              <a:ext uri="{FF2B5EF4-FFF2-40B4-BE49-F238E27FC236}">
                <a16:creationId xmlns:a16="http://schemas.microsoft.com/office/drawing/2014/main" id="{61F38E67-A026-2B93-76D6-BFBE55FE6591}"/>
              </a:ext>
            </a:extLst>
          </p:cNvPr>
          <p:cNvPicPr>
            <a:picLocks noChangeAspect="1"/>
          </p:cNvPicPr>
          <p:nvPr/>
        </p:nvPicPr>
        <p:blipFill>
          <a:blip r:embed="rId2"/>
          <a:srcRect l="16271" r="16271"/>
          <a:stretch/>
        </p:blipFill>
        <p:spPr>
          <a:xfrm>
            <a:off x="7323612" y="1420210"/>
            <a:ext cx="4356207" cy="4294281"/>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pic>
    </p:spTree>
    <p:extLst>
      <p:ext uri="{BB962C8B-B14F-4D97-AF65-F5344CB8AC3E}">
        <p14:creationId xmlns:p14="http://schemas.microsoft.com/office/powerpoint/2010/main" val="2451526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0149A9F6-B857-488C-AC3A-007B7816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49EFD05-C377-44BE-91F0-1D17C1D9B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1561F3A5-A67A-4D59-9C83-54FC481E25E2}"/>
              </a:ext>
            </a:extLst>
          </p:cNvPr>
          <p:cNvSpPr>
            <a:spLocks noGrp="1"/>
          </p:cNvSpPr>
          <p:nvPr>
            <p:ph type="title"/>
          </p:nvPr>
        </p:nvSpPr>
        <p:spPr>
          <a:xfrm>
            <a:off x="648725" y="2250670"/>
            <a:ext cx="5015638" cy="2075012"/>
          </a:xfrm>
        </p:spPr>
        <p:txBody>
          <a:bodyPr vert="horz" wrap="square" lIns="0" tIns="0" rIns="0" bIns="0" rtlCol="0" anchor="b" anchorCtr="0">
            <a:normAutofit/>
          </a:bodyPr>
          <a:lstStyle/>
          <a:p>
            <a:r>
              <a:rPr lang="en-US" sz="5600" spc="-100" dirty="0"/>
              <a:t>Development Process</a:t>
            </a:r>
          </a:p>
        </p:txBody>
      </p:sp>
      <p:grpSp>
        <p:nvGrpSpPr>
          <p:cNvPr id="21" name="Group 20">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22"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4"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6" name="Group 25">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6" y="5503147"/>
            <a:ext cx="2117174" cy="588806"/>
            <a:chOff x="4549904" y="5078157"/>
            <a:chExt cx="3023338" cy="840818"/>
          </a:xfrm>
        </p:grpSpPr>
        <p:sp>
          <p:nvSpPr>
            <p:cNvPr id="27"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9"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10" name="Picture Placeholder 9" descr="A cheetah on a rock&#10;&#10;Description automatically generated">
            <a:extLst>
              <a:ext uri="{FF2B5EF4-FFF2-40B4-BE49-F238E27FC236}">
                <a16:creationId xmlns:a16="http://schemas.microsoft.com/office/drawing/2014/main" id="{D8532173-689B-4A9B-9214-E0E3655E78CD}"/>
              </a:ext>
            </a:extLst>
          </p:cNvPr>
          <p:cNvPicPr>
            <a:picLocks noGrp="1" noChangeAspect="1"/>
          </p:cNvPicPr>
          <p:nvPr>
            <p:ph type="pic" sz="quarter" idx="12"/>
          </p:nvPr>
        </p:nvPicPr>
        <p:blipFill rotWithShape="1">
          <a:blip r:embed="rId3"/>
          <a:srcRect l="29842" r="26791"/>
          <a:stretch/>
        </p:blipFill>
        <p:spPr>
          <a:xfrm>
            <a:off x="6313088" y="602657"/>
            <a:ext cx="5326462" cy="5250743"/>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pic>
    </p:spTree>
    <p:extLst>
      <p:ext uri="{BB962C8B-B14F-4D97-AF65-F5344CB8AC3E}">
        <p14:creationId xmlns:p14="http://schemas.microsoft.com/office/powerpoint/2010/main" val="3739379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F9DDA-FEFF-1F76-4336-EF015A644004}"/>
              </a:ext>
            </a:extLst>
          </p:cNvPr>
          <p:cNvSpPr>
            <a:spLocks noGrp="1"/>
          </p:cNvSpPr>
          <p:nvPr>
            <p:ph type="title"/>
          </p:nvPr>
        </p:nvSpPr>
        <p:spPr>
          <a:xfrm>
            <a:off x="1535904" y="660764"/>
            <a:ext cx="9120191" cy="788666"/>
          </a:xfrm>
        </p:spPr>
        <p:txBody>
          <a:bodyPr/>
          <a:lstStyle/>
          <a:p>
            <a:pPr algn="l"/>
            <a:r>
              <a:rPr lang="en-ZA" dirty="0"/>
              <a:t>Problem – Create a data driven web application</a:t>
            </a:r>
          </a:p>
        </p:txBody>
      </p:sp>
      <p:sp>
        <p:nvSpPr>
          <p:cNvPr id="3" name="Content Placeholder 2">
            <a:extLst>
              <a:ext uri="{FF2B5EF4-FFF2-40B4-BE49-F238E27FC236}">
                <a16:creationId xmlns:a16="http://schemas.microsoft.com/office/drawing/2014/main" id="{FC777606-CB3B-0A2E-1552-87CB9C50D167}"/>
              </a:ext>
            </a:extLst>
          </p:cNvPr>
          <p:cNvSpPr>
            <a:spLocks noGrp="1"/>
          </p:cNvSpPr>
          <p:nvPr>
            <p:ph sz="quarter" idx="13"/>
          </p:nvPr>
        </p:nvSpPr>
        <p:spPr>
          <a:xfrm>
            <a:off x="1449542" y="1502756"/>
            <a:ext cx="7798367" cy="393586"/>
          </a:xfrm>
        </p:spPr>
        <p:txBody>
          <a:bodyPr/>
          <a:lstStyle/>
          <a:p>
            <a:pPr marL="0" indent="0">
              <a:buNone/>
            </a:pPr>
            <a:r>
              <a:rPr lang="en-ZA" dirty="0"/>
              <a:t>The following project specifications for the website was received: </a:t>
            </a:r>
          </a:p>
        </p:txBody>
      </p:sp>
      <p:sp>
        <p:nvSpPr>
          <p:cNvPr id="7" name="Content Placeholder 2">
            <a:extLst>
              <a:ext uri="{FF2B5EF4-FFF2-40B4-BE49-F238E27FC236}">
                <a16:creationId xmlns:a16="http://schemas.microsoft.com/office/drawing/2014/main" id="{3D6C3D28-33C4-E1FF-CAB5-D19A3B1439E3}"/>
              </a:ext>
            </a:extLst>
          </p:cNvPr>
          <p:cNvSpPr txBox="1">
            <a:spLocks/>
          </p:cNvSpPr>
          <p:nvPr/>
        </p:nvSpPr>
        <p:spPr>
          <a:xfrm>
            <a:off x="562853" y="2278613"/>
            <a:ext cx="11298370" cy="4418332"/>
          </a:xfrm>
          <a:prstGeom prst="rect">
            <a:avLst/>
          </a:prstGeom>
        </p:spPr>
        <p:txBody>
          <a:bodyPr vert="horz" lIns="0" tIns="0" rIns="0" bIns="0" rtlCol="0">
            <a:noAutofit/>
          </a:bodyPr>
          <a:lst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ZA" dirty="0"/>
              <a:t>Dashboard</a:t>
            </a:r>
          </a:p>
          <a:p>
            <a:pPr lvl="1">
              <a:spcBef>
                <a:spcPts val="0"/>
              </a:spcBef>
            </a:pPr>
            <a:r>
              <a:rPr lang="en-ZA" dirty="0"/>
              <a:t>Summarize or breakdown of a chosen dataset</a:t>
            </a:r>
          </a:p>
          <a:p>
            <a:pPr lvl="1">
              <a:spcBef>
                <a:spcPts val="0"/>
              </a:spcBef>
            </a:pPr>
            <a:r>
              <a:rPr lang="en-ZA" dirty="0"/>
              <a:t>Introduce and conceptualize a concept and do research</a:t>
            </a:r>
          </a:p>
          <a:p>
            <a:pPr lvl="1">
              <a:spcBef>
                <a:spcPts val="0"/>
              </a:spcBef>
            </a:pPr>
            <a:r>
              <a:rPr lang="en-ZA" dirty="0"/>
              <a:t>Add a unique UI element to this page</a:t>
            </a:r>
          </a:p>
          <a:p>
            <a:pPr marL="0" indent="0">
              <a:spcBef>
                <a:spcPts val="0"/>
              </a:spcBef>
              <a:buNone/>
            </a:pPr>
            <a:r>
              <a:rPr lang="en-ZA" dirty="0"/>
              <a:t>Comparison Page</a:t>
            </a:r>
          </a:p>
          <a:p>
            <a:pPr lvl="1">
              <a:spcBef>
                <a:spcPts val="0"/>
              </a:spcBef>
            </a:pPr>
            <a:r>
              <a:rPr lang="en-ZA" dirty="0"/>
              <a:t>Add 3 charts on this page and the three charts is Bar, Pie Radar/Polar Area</a:t>
            </a:r>
          </a:p>
          <a:p>
            <a:pPr lvl="1">
              <a:spcBef>
                <a:spcPts val="0"/>
              </a:spcBef>
            </a:pPr>
            <a:r>
              <a:rPr lang="en-ZA" dirty="0"/>
              <a:t>The user should be able to select another object to compare</a:t>
            </a:r>
          </a:p>
          <a:p>
            <a:pPr marL="0" indent="0">
              <a:spcBef>
                <a:spcPts val="0"/>
              </a:spcBef>
              <a:buNone/>
            </a:pPr>
            <a:r>
              <a:rPr lang="en-ZA" dirty="0"/>
              <a:t>Timeline Page</a:t>
            </a:r>
          </a:p>
          <a:p>
            <a:pPr lvl="1">
              <a:spcBef>
                <a:spcPts val="0"/>
              </a:spcBef>
            </a:pPr>
            <a:r>
              <a:rPr lang="en-ZA" dirty="0"/>
              <a:t>This page needed to contain a timeline chart</a:t>
            </a:r>
          </a:p>
          <a:p>
            <a:pPr lvl="1">
              <a:spcBef>
                <a:spcPts val="0"/>
              </a:spcBef>
            </a:pPr>
            <a:r>
              <a:rPr lang="en-ZA" dirty="0"/>
              <a:t>The timeline should display one property for 5 different objects</a:t>
            </a:r>
          </a:p>
          <a:p>
            <a:pPr lvl="1">
              <a:spcBef>
                <a:spcPts val="0"/>
              </a:spcBef>
            </a:pPr>
            <a:r>
              <a:rPr lang="en-ZA" dirty="0"/>
              <a:t>They must also be able to change the property via an input</a:t>
            </a:r>
          </a:p>
        </p:txBody>
      </p:sp>
    </p:spTree>
    <p:extLst>
      <p:ext uri="{BB962C8B-B14F-4D97-AF65-F5344CB8AC3E}">
        <p14:creationId xmlns:p14="http://schemas.microsoft.com/office/powerpoint/2010/main" val="4022995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D1933-F6B4-5956-9A61-5F11E8138C61}"/>
              </a:ext>
            </a:extLst>
          </p:cNvPr>
          <p:cNvSpPr>
            <a:spLocks noGrp="1"/>
          </p:cNvSpPr>
          <p:nvPr>
            <p:ph type="title"/>
          </p:nvPr>
        </p:nvSpPr>
        <p:spPr>
          <a:xfrm>
            <a:off x="6549301" y="245043"/>
            <a:ext cx="4018255" cy="750612"/>
          </a:xfrm>
        </p:spPr>
        <p:txBody>
          <a:bodyPr>
            <a:noAutofit/>
          </a:bodyPr>
          <a:lstStyle/>
          <a:p>
            <a:r>
              <a:rPr lang="en-ZA" sz="4800" dirty="0"/>
              <a:t>Design Frame</a:t>
            </a:r>
          </a:p>
        </p:txBody>
      </p:sp>
      <p:sp>
        <p:nvSpPr>
          <p:cNvPr id="13" name="Rectangle 12">
            <a:extLst>
              <a:ext uri="{FF2B5EF4-FFF2-40B4-BE49-F238E27FC236}">
                <a16:creationId xmlns:a16="http://schemas.microsoft.com/office/drawing/2014/main" id="{78FD7B91-A479-CDAF-EBEA-2A5B8877C037}"/>
              </a:ext>
            </a:extLst>
          </p:cNvPr>
          <p:cNvSpPr/>
          <p:nvPr/>
        </p:nvSpPr>
        <p:spPr>
          <a:xfrm>
            <a:off x="7772401" y="1317874"/>
            <a:ext cx="3917372" cy="1815882"/>
          </a:xfrm>
          <a:prstGeom prst="rect">
            <a:avLst/>
          </a:prstGeom>
          <a:noFill/>
        </p:spPr>
        <p:txBody>
          <a:bodyPr wrap="square" lIns="91440" tIns="45720" rIns="91440" bIns="45720">
            <a:spAutoFit/>
          </a:bodyPr>
          <a:lstStyle/>
          <a:p>
            <a:r>
              <a:rPr lang="en-US" sz="1600" dirty="0"/>
              <a:t>I had to design my own wireframes for the three website pages. I had to design two pages that needed to have a chart on it, the chart had to be readable with the information on it. I also created my own logo to fit with the dataset of my chosen API.</a:t>
            </a:r>
            <a:endParaRPr lang="en-ZA" sz="1600" dirty="0"/>
          </a:p>
        </p:txBody>
      </p:sp>
      <p:pic>
        <p:nvPicPr>
          <p:cNvPr id="15" name="Graphic 14">
            <a:extLst>
              <a:ext uri="{FF2B5EF4-FFF2-40B4-BE49-F238E27FC236}">
                <a16:creationId xmlns:a16="http://schemas.microsoft.com/office/drawing/2014/main" id="{D199FD70-F9F2-681A-B763-7FFB552DA56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05928" y="1334136"/>
            <a:ext cx="1542525" cy="1736890"/>
          </a:xfrm>
          <a:prstGeom prst="rect">
            <a:avLst/>
          </a:prstGeom>
        </p:spPr>
      </p:pic>
      <p:pic>
        <p:nvPicPr>
          <p:cNvPr id="17" name="Picture 16" descr="A piece of paper with writing on it&#10;&#10;Description automatically generated">
            <a:extLst>
              <a:ext uri="{FF2B5EF4-FFF2-40B4-BE49-F238E27FC236}">
                <a16:creationId xmlns:a16="http://schemas.microsoft.com/office/drawing/2014/main" id="{28C2F71E-D561-2E81-AD51-709D25A02C5A}"/>
              </a:ext>
            </a:extLst>
          </p:cNvPr>
          <p:cNvPicPr>
            <a:picLocks noChangeAspect="1"/>
          </p:cNvPicPr>
          <p:nvPr/>
        </p:nvPicPr>
        <p:blipFill rotWithShape="1">
          <a:blip r:embed="rId4"/>
          <a:srcRect t="6926" b="8430"/>
          <a:stretch/>
        </p:blipFill>
        <p:spPr>
          <a:xfrm>
            <a:off x="256315" y="3250622"/>
            <a:ext cx="5451025" cy="3460469"/>
          </a:xfrm>
          <a:prstGeom prst="rect">
            <a:avLst/>
          </a:prstGeom>
        </p:spPr>
      </p:pic>
      <p:pic>
        <p:nvPicPr>
          <p:cNvPr id="19" name="Picture 18" descr="A piece of paper with writing on it&#10;&#10;Description automatically generated with medium confidence">
            <a:extLst>
              <a:ext uri="{FF2B5EF4-FFF2-40B4-BE49-F238E27FC236}">
                <a16:creationId xmlns:a16="http://schemas.microsoft.com/office/drawing/2014/main" id="{62133B8F-40B2-92F7-0726-59DF7875ACF0}"/>
              </a:ext>
            </a:extLst>
          </p:cNvPr>
          <p:cNvPicPr>
            <a:picLocks noChangeAspect="1"/>
          </p:cNvPicPr>
          <p:nvPr/>
        </p:nvPicPr>
        <p:blipFill rotWithShape="1">
          <a:blip r:embed="rId5"/>
          <a:srcRect l="-332" t="6918" r="332" b="15524"/>
          <a:stretch/>
        </p:blipFill>
        <p:spPr>
          <a:xfrm>
            <a:off x="391237" y="177360"/>
            <a:ext cx="4972552" cy="2892478"/>
          </a:xfrm>
          <a:prstGeom prst="rect">
            <a:avLst/>
          </a:prstGeom>
        </p:spPr>
      </p:pic>
      <p:pic>
        <p:nvPicPr>
          <p:cNvPr id="21" name="Picture 20" descr="A piece of paper with writing on it&#10;&#10;Description automatically generated with medium confidence">
            <a:extLst>
              <a:ext uri="{FF2B5EF4-FFF2-40B4-BE49-F238E27FC236}">
                <a16:creationId xmlns:a16="http://schemas.microsoft.com/office/drawing/2014/main" id="{F98D9D1F-0BE9-46EB-D89B-42EAD9BE756B}"/>
              </a:ext>
            </a:extLst>
          </p:cNvPr>
          <p:cNvPicPr>
            <a:picLocks noChangeAspect="1"/>
          </p:cNvPicPr>
          <p:nvPr/>
        </p:nvPicPr>
        <p:blipFill rotWithShape="1">
          <a:blip r:embed="rId6"/>
          <a:srcRect t="8994" b="7557"/>
          <a:stretch/>
        </p:blipFill>
        <p:spPr>
          <a:xfrm>
            <a:off x="6484661" y="3368823"/>
            <a:ext cx="5340210" cy="3342268"/>
          </a:xfrm>
          <a:prstGeom prst="rect">
            <a:avLst/>
          </a:prstGeom>
        </p:spPr>
      </p:pic>
    </p:spTree>
    <p:extLst>
      <p:ext uri="{BB962C8B-B14F-4D97-AF65-F5344CB8AC3E}">
        <p14:creationId xmlns:p14="http://schemas.microsoft.com/office/powerpoint/2010/main" val="3881517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49193-F1B2-30F6-679D-7918C0FA2F27}"/>
              </a:ext>
            </a:extLst>
          </p:cNvPr>
          <p:cNvSpPr>
            <a:spLocks noGrp="1"/>
          </p:cNvSpPr>
          <p:nvPr>
            <p:ph type="title"/>
          </p:nvPr>
        </p:nvSpPr>
        <p:spPr>
          <a:xfrm>
            <a:off x="481009" y="291886"/>
            <a:ext cx="10008614" cy="612123"/>
          </a:xfrm>
        </p:spPr>
        <p:txBody>
          <a:bodyPr>
            <a:normAutofit fontScale="90000"/>
          </a:bodyPr>
          <a:lstStyle/>
          <a:p>
            <a:r>
              <a:rPr lang="en-ZA" sz="4800" dirty="0"/>
              <a:t>Technologies and/or frameworks used</a:t>
            </a:r>
          </a:p>
        </p:txBody>
      </p:sp>
      <p:sp>
        <p:nvSpPr>
          <p:cNvPr id="3" name="Content Placeholder 2">
            <a:extLst>
              <a:ext uri="{FF2B5EF4-FFF2-40B4-BE49-F238E27FC236}">
                <a16:creationId xmlns:a16="http://schemas.microsoft.com/office/drawing/2014/main" id="{E7EF887E-2289-8604-5850-8F87BB5A3E1C}"/>
              </a:ext>
            </a:extLst>
          </p:cNvPr>
          <p:cNvSpPr>
            <a:spLocks noGrp="1"/>
          </p:cNvSpPr>
          <p:nvPr>
            <p:ph idx="1"/>
          </p:nvPr>
        </p:nvSpPr>
        <p:spPr>
          <a:xfrm>
            <a:off x="481009" y="1048828"/>
            <a:ext cx="7906870" cy="4302490"/>
          </a:xfrm>
        </p:spPr>
        <p:txBody>
          <a:bodyPr>
            <a:noAutofit/>
          </a:bodyPr>
          <a:lstStyle/>
          <a:p>
            <a:pPr marL="0" indent="0">
              <a:spcBef>
                <a:spcPts val="0"/>
              </a:spcBef>
              <a:buNone/>
            </a:pPr>
            <a:r>
              <a:rPr lang="en-ZA" sz="1900" dirty="0"/>
              <a:t>The frameworks that I used was React, CSS, JS, Charts.js and GitHub.</a:t>
            </a:r>
          </a:p>
          <a:p>
            <a:pPr marL="0" indent="0">
              <a:spcBef>
                <a:spcPts val="0"/>
              </a:spcBef>
              <a:buNone/>
            </a:pPr>
            <a:r>
              <a:rPr lang="en-ZA" sz="1900" dirty="0"/>
              <a:t>I used Microsoft Visual Studio to develop the website in.</a:t>
            </a:r>
          </a:p>
          <a:p>
            <a:pPr>
              <a:spcBef>
                <a:spcPts val="0"/>
              </a:spcBef>
            </a:pPr>
            <a:r>
              <a:rPr lang="en-ZA" sz="1900" dirty="0"/>
              <a:t>React was used to develop the front end of the website with their JavaScript library.</a:t>
            </a:r>
          </a:p>
          <a:p>
            <a:pPr>
              <a:spcBef>
                <a:spcPts val="0"/>
              </a:spcBef>
            </a:pPr>
            <a:r>
              <a:rPr lang="en-ZA" sz="1900" dirty="0"/>
              <a:t> CSS was used for the inline styling as there was various style elements that had to be added.</a:t>
            </a:r>
          </a:p>
          <a:p>
            <a:pPr>
              <a:spcBef>
                <a:spcPts val="0"/>
              </a:spcBef>
            </a:pPr>
            <a:r>
              <a:rPr lang="en-ZA" sz="1900" dirty="0"/>
              <a:t>JS was used for all the scripting of the functions, creating the dropdown box that displays animal names.</a:t>
            </a:r>
          </a:p>
          <a:p>
            <a:pPr>
              <a:spcBef>
                <a:spcPts val="0"/>
              </a:spcBef>
            </a:pPr>
            <a:r>
              <a:rPr lang="en-ZA" sz="1900" dirty="0"/>
              <a:t>Chart.js was used to add different charts to the Compare and Timeline page.</a:t>
            </a:r>
          </a:p>
          <a:p>
            <a:pPr>
              <a:spcBef>
                <a:spcPts val="0"/>
              </a:spcBef>
            </a:pPr>
            <a:r>
              <a:rPr lang="en-ZA" sz="1900" dirty="0"/>
              <a:t>GitHub was used to do version control for my website and to be the repository for my code.</a:t>
            </a:r>
          </a:p>
        </p:txBody>
      </p:sp>
      <p:pic>
        <p:nvPicPr>
          <p:cNvPr id="7" name="Picture Placeholder 9">
            <a:extLst>
              <a:ext uri="{FF2B5EF4-FFF2-40B4-BE49-F238E27FC236}">
                <a16:creationId xmlns:a16="http://schemas.microsoft.com/office/drawing/2014/main" id="{61F38E67-A026-2B93-76D6-BFBE55FE6591}"/>
              </a:ext>
            </a:extLst>
          </p:cNvPr>
          <p:cNvPicPr>
            <a:picLocks noChangeAspect="1"/>
          </p:cNvPicPr>
          <p:nvPr/>
        </p:nvPicPr>
        <p:blipFill>
          <a:blip r:embed="rId2"/>
          <a:srcRect t="711" b="711"/>
          <a:stretch/>
        </p:blipFill>
        <p:spPr>
          <a:xfrm>
            <a:off x="8548192" y="1732613"/>
            <a:ext cx="3441698" cy="3392773"/>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pic>
      <p:sp>
        <p:nvSpPr>
          <p:cNvPr id="4" name="Content Placeholder 2">
            <a:extLst>
              <a:ext uri="{FF2B5EF4-FFF2-40B4-BE49-F238E27FC236}">
                <a16:creationId xmlns:a16="http://schemas.microsoft.com/office/drawing/2014/main" id="{13417C10-4306-A6AA-1209-B3B2003986DE}"/>
              </a:ext>
            </a:extLst>
          </p:cNvPr>
          <p:cNvSpPr txBox="1">
            <a:spLocks/>
          </p:cNvSpPr>
          <p:nvPr/>
        </p:nvSpPr>
        <p:spPr>
          <a:xfrm>
            <a:off x="481009" y="5282757"/>
            <a:ext cx="8566172" cy="1473798"/>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The Hand Extrablack" panose="03070A02030502020204" pitchFamily="66" charset="0"/>
              <a:buNone/>
            </a:pPr>
            <a:r>
              <a:rPr lang="en-ZA" sz="1600" dirty="0"/>
              <a:t>React – Open-source front-end JavaScript library</a:t>
            </a:r>
          </a:p>
          <a:p>
            <a:pPr marL="0" indent="0">
              <a:spcBef>
                <a:spcPts val="0"/>
              </a:spcBef>
              <a:buFont typeface="The Hand Extrablack" panose="03070A02030502020204" pitchFamily="66" charset="0"/>
              <a:buNone/>
            </a:pPr>
            <a:r>
              <a:rPr lang="en-ZA" sz="1600" dirty="0"/>
              <a:t>CSS – Cascading Style Sheet</a:t>
            </a:r>
          </a:p>
          <a:p>
            <a:pPr marL="0" indent="0">
              <a:spcBef>
                <a:spcPts val="0"/>
              </a:spcBef>
              <a:buFont typeface="The Hand Extrablack" panose="03070A02030502020204" pitchFamily="66" charset="0"/>
              <a:buNone/>
            </a:pPr>
            <a:r>
              <a:rPr lang="en-ZA" sz="1600" dirty="0"/>
              <a:t>JS – JavaScript</a:t>
            </a:r>
          </a:p>
          <a:p>
            <a:pPr marL="0" indent="0">
              <a:spcBef>
                <a:spcPts val="0"/>
              </a:spcBef>
              <a:buFont typeface="The Hand Extrablack" panose="03070A02030502020204" pitchFamily="66" charset="0"/>
              <a:buNone/>
            </a:pPr>
            <a:r>
              <a:rPr lang="en-ZA" sz="1600" dirty="0"/>
              <a:t>Chart.js – Open source data visualisation framework</a:t>
            </a:r>
          </a:p>
          <a:p>
            <a:pPr marL="0" indent="0">
              <a:spcBef>
                <a:spcPts val="0"/>
              </a:spcBef>
              <a:buFont typeface="The Hand Extrablack" panose="03070A02030502020204" pitchFamily="66" charset="0"/>
              <a:buNone/>
            </a:pPr>
            <a:r>
              <a:rPr lang="en-ZA" sz="1600" dirty="0"/>
              <a:t>GitHub – Internet hosting service for software development and version control using GIT</a:t>
            </a:r>
          </a:p>
        </p:txBody>
      </p:sp>
    </p:spTree>
    <p:extLst>
      <p:ext uri="{BB962C8B-B14F-4D97-AF65-F5344CB8AC3E}">
        <p14:creationId xmlns:p14="http://schemas.microsoft.com/office/powerpoint/2010/main" val="3930002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87005-98EE-EE66-06B5-10D4050CE1C1}"/>
              </a:ext>
            </a:extLst>
          </p:cNvPr>
          <p:cNvSpPr>
            <a:spLocks noGrp="1"/>
          </p:cNvSpPr>
          <p:nvPr>
            <p:ph type="title"/>
          </p:nvPr>
        </p:nvSpPr>
        <p:spPr>
          <a:xfrm>
            <a:off x="672542" y="2501131"/>
            <a:ext cx="5158912" cy="1453796"/>
          </a:xfrm>
        </p:spPr>
        <p:txBody>
          <a:bodyPr>
            <a:normAutofit fontScale="90000"/>
          </a:bodyPr>
          <a:lstStyle/>
          <a:p>
            <a:r>
              <a:rPr lang="en-ZA" dirty="0"/>
              <a:t>Planning and Documentation</a:t>
            </a:r>
          </a:p>
        </p:txBody>
      </p:sp>
      <p:pic>
        <p:nvPicPr>
          <p:cNvPr id="9" name="Picture Placeholder 8" descr="A fox standing on snow&#10;&#10;Description automatically generated with medium confidence">
            <a:extLst>
              <a:ext uri="{FF2B5EF4-FFF2-40B4-BE49-F238E27FC236}">
                <a16:creationId xmlns:a16="http://schemas.microsoft.com/office/drawing/2014/main" id="{7D1D2738-330F-940C-0C7D-F5C3D946AE94}"/>
              </a:ext>
            </a:extLst>
          </p:cNvPr>
          <p:cNvPicPr>
            <a:picLocks noGrp="1" noChangeAspect="1"/>
          </p:cNvPicPr>
          <p:nvPr>
            <p:ph type="pic" sz="quarter" idx="10"/>
          </p:nvPr>
        </p:nvPicPr>
        <p:blipFill>
          <a:blip r:embed="rId2"/>
          <a:srcRect l="16217" r="16217"/>
          <a:stretch>
            <a:fillRect/>
          </a:stretch>
        </p:blipFill>
        <p:spPr/>
      </p:pic>
    </p:spTree>
    <p:extLst>
      <p:ext uri="{BB962C8B-B14F-4D97-AF65-F5344CB8AC3E}">
        <p14:creationId xmlns:p14="http://schemas.microsoft.com/office/powerpoint/2010/main" val="3668833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p:txBody>
          <a:bodyPr>
            <a:normAutofit/>
          </a:bodyPr>
          <a:lstStyle/>
          <a:p>
            <a:r>
              <a:rPr lang="en-ZA" sz="4000" dirty="0"/>
              <a:t>Visual Concept</a:t>
            </a:r>
          </a:p>
        </p:txBody>
      </p:sp>
      <p:pic>
        <p:nvPicPr>
          <p:cNvPr id="8" name="Picture 7">
            <a:extLst>
              <a:ext uri="{FF2B5EF4-FFF2-40B4-BE49-F238E27FC236}">
                <a16:creationId xmlns:a16="http://schemas.microsoft.com/office/drawing/2014/main" id="{497502A1-A4FA-72DE-9AEF-12613695E33C}"/>
              </a:ext>
            </a:extLst>
          </p:cNvPr>
          <p:cNvPicPr>
            <a:picLocks noChangeAspect="1"/>
          </p:cNvPicPr>
          <p:nvPr/>
        </p:nvPicPr>
        <p:blipFill rotWithShape="1">
          <a:blip r:embed="rId2"/>
          <a:srcRect b="3461"/>
          <a:stretch/>
        </p:blipFill>
        <p:spPr>
          <a:xfrm>
            <a:off x="1103752" y="1844387"/>
            <a:ext cx="9984495" cy="4800600"/>
          </a:xfrm>
          <a:prstGeom prst="rect">
            <a:avLst/>
          </a:prstGeom>
        </p:spPr>
      </p:pic>
    </p:spTree>
    <p:extLst>
      <p:ext uri="{BB962C8B-B14F-4D97-AF65-F5344CB8AC3E}">
        <p14:creationId xmlns:p14="http://schemas.microsoft.com/office/powerpoint/2010/main" val="3934286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3A1-F3B0-ED37-4860-7BCEC9C2D7A5}"/>
              </a:ext>
            </a:extLst>
          </p:cNvPr>
          <p:cNvSpPr>
            <a:spLocks noGrp="1"/>
          </p:cNvSpPr>
          <p:nvPr>
            <p:ph type="title"/>
          </p:nvPr>
        </p:nvSpPr>
        <p:spPr>
          <a:xfrm>
            <a:off x="1125245" y="671155"/>
            <a:ext cx="9847555" cy="788666"/>
          </a:xfrm>
        </p:spPr>
        <p:txBody>
          <a:bodyPr>
            <a:normAutofit/>
          </a:bodyPr>
          <a:lstStyle/>
          <a:p>
            <a:r>
              <a:rPr lang="en-ZA" sz="3600" dirty="0"/>
              <a:t>Feature and Functionality – Dashboard Page</a:t>
            </a:r>
          </a:p>
        </p:txBody>
      </p:sp>
      <p:sp>
        <p:nvSpPr>
          <p:cNvPr id="7" name="Rectangle 6">
            <a:extLst>
              <a:ext uri="{FF2B5EF4-FFF2-40B4-BE49-F238E27FC236}">
                <a16:creationId xmlns:a16="http://schemas.microsoft.com/office/drawing/2014/main" id="{30368A64-B427-1544-D0BD-887141466CCF}"/>
              </a:ext>
            </a:extLst>
          </p:cNvPr>
          <p:cNvSpPr/>
          <p:nvPr/>
        </p:nvSpPr>
        <p:spPr>
          <a:xfrm>
            <a:off x="7883442" y="2233212"/>
            <a:ext cx="4062845" cy="3785652"/>
          </a:xfrm>
          <a:prstGeom prst="rect">
            <a:avLst/>
          </a:prstGeom>
          <a:noFill/>
        </p:spPr>
        <p:txBody>
          <a:bodyPr wrap="square" lIns="91440" tIns="45720" rIns="91440" bIns="45720">
            <a:spAutoFit/>
          </a:bodyPr>
          <a:lstStyle/>
          <a:p>
            <a:r>
              <a:rPr lang="en-US" sz="1500" dirty="0">
                <a:solidFill>
                  <a:srgbClr val="D4D4D4"/>
                </a:solidFill>
                <a:latin typeface="Consolas" panose="020B0609020204030204" pitchFamily="49" charset="0"/>
              </a:rPr>
              <a:t>The requirements for this page was that it</a:t>
            </a:r>
            <a:r>
              <a:rPr lang="en-US" sz="1500" b="0" dirty="0">
                <a:solidFill>
                  <a:srgbClr val="D4D4D4"/>
                </a:solidFill>
                <a:effectLst/>
                <a:latin typeface="Consolas" panose="020B0609020204030204" pitchFamily="49" charset="0"/>
              </a:rPr>
              <a:t> needed to display a summary or breakdown of the chosen dataset and display information like key factors of the research or the chosen dataset. On the dashboard page the user can find more information about the website and the API that is used. On this page there is a carousel that displays a distinct animal visually with some interesting facts. There are also two charts on the page, one chart shows the average litter size of panda species and another chart that shows number of species for crocodiles.</a:t>
            </a:r>
          </a:p>
        </p:txBody>
      </p:sp>
      <p:pic>
        <p:nvPicPr>
          <p:cNvPr id="8" name="Picture 7" descr="Graphical user interface&#10;&#10;Description automatically generated with low confidence">
            <a:extLst>
              <a:ext uri="{FF2B5EF4-FFF2-40B4-BE49-F238E27FC236}">
                <a16:creationId xmlns:a16="http://schemas.microsoft.com/office/drawing/2014/main" id="{660332B1-0811-AE78-A374-2E29A1446CF0}"/>
              </a:ext>
            </a:extLst>
          </p:cNvPr>
          <p:cNvPicPr>
            <a:picLocks noChangeAspect="1"/>
          </p:cNvPicPr>
          <p:nvPr/>
        </p:nvPicPr>
        <p:blipFill>
          <a:blip r:embed="rId2"/>
          <a:stretch>
            <a:fillRect/>
          </a:stretch>
        </p:blipFill>
        <p:spPr>
          <a:xfrm>
            <a:off x="245713" y="2233212"/>
            <a:ext cx="7277305" cy="4044655"/>
          </a:xfrm>
          <a:prstGeom prst="rect">
            <a:avLst/>
          </a:prstGeom>
        </p:spPr>
      </p:pic>
    </p:spTree>
    <p:extLst>
      <p:ext uri="{BB962C8B-B14F-4D97-AF65-F5344CB8AC3E}">
        <p14:creationId xmlns:p14="http://schemas.microsoft.com/office/powerpoint/2010/main" val="225457950"/>
      </p:ext>
    </p:extLst>
  </p:cSld>
  <p:clrMapOvr>
    <a:masterClrMapping/>
  </p:clrMapOvr>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Sagona Book"/>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204B39-6EAA-4677-8C8D-C27F01CF8A3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1760681D-E858-4FCC-ACDF-E8F8408B9221}">
  <ds:schemaRefs>
    <ds:schemaRef ds:uri="http://schemas.microsoft.com/sharepoint/v3/contenttype/forms"/>
  </ds:schemaRefs>
</ds:datastoreItem>
</file>

<file path=customXml/itemProps3.xml><?xml version="1.0" encoding="utf-8"?>
<ds:datastoreItem xmlns:ds="http://schemas.openxmlformats.org/officeDocument/2006/customXml" ds:itemID="{D28B08B8-C3E9-4A9F-B5DD-34D490AC95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Blob design</Template>
  <TotalTime>591</TotalTime>
  <Words>964</Words>
  <Application>Microsoft Office PowerPoint</Application>
  <PresentationFormat>Widescreen</PresentationFormat>
  <Paragraphs>61</Paragraphs>
  <Slides>17</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Avenir Next LT Pro</vt:lpstr>
      <vt:lpstr>Calibri</vt:lpstr>
      <vt:lpstr>Consolas</vt:lpstr>
      <vt:lpstr>Sagona Book</vt:lpstr>
      <vt:lpstr>The Hand Extrablack</vt:lpstr>
      <vt:lpstr>BlobVTI</vt:lpstr>
      <vt:lpstr>Mariné du Plessis</vt:lpstr>
      <vt:lpstr>Brief</vt:lpstr>
      <vt:lpstr>Development Process</vt:lpstr>
      <vt:lpstr>Problem – Create a data driven web application</vt:lpstr>
      <vt:lpstr>Design Frame</vt:lpstr>
      <vt:lpstr>Technologies and/or frameworks used</vt:lpstr>
      <vt:lpstr>Planning and Documentation</vt:lpstr>
      <vt:lpstr>Visual Concept</vt:lpstr>
      <vt:lpstr>Feature and Functionality – Dashboard Page</vt:lpstr>
      <vt:lpstr>PowerPoint Presentation</vt:lpstr>
      <vt:lpstr>Feature and Functionality – Compare Page</vt:lpstr>
      <vt:lpstr>PowerPoint Presentation</vt:lpstr>
      <vt:lpstr>Feature and Functionality – Timeline Page</vt:lpstr>
      <vt:lpstr>PowerPoint Presentation</vt:lpstr>
      <vt:lpstr>Final Output</vt:lpstr>
      <vt:lpstr>Additional Learnings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Mariné du Plessis</dc:title>
  <dc:creator>Marine Du Plessis</dc:creator>
  <cp:lastModifiedBy>Marine Du Plessis</cp:lastModifiedBy>
  <cp:revision>5</cp:revision>
  <dcterms:created xsi:type="dcterms:W3CDTF">2023-04-09T13:24:58Z</dcterms:created>
  <dcterms:modified xsi:type="dcterms:W3CDTF">2023-04-10T13:11:06Z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